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13716000" cx="24384000"/>
  <p:notesSz cx="6858000" cy="9144000"/>
  <p:embeddedFontLst>
    <p:embeddedFont>
      <p:font typeface="Montserrat SemiBold"/>
      <p:regular r:id="rId40"/>
      <p:bold r:id="rId41"/>
      <p:italic r:id="rId42"/>
      <p:boldItalic r:id="rId43"/>
    </p:embeddedFont>
    <p:embeddedFont>
      <p:font typeface="Montserrat"/>
      <p:regular r:id="rId44"/>
      <p:bold r:id="rId45"/>
      <p:italic r:id="rId46"/>
      <p:boldItalic r:id="rId47"/>
    </p:embeddedFont>
    <p:embeddedFont>
      <p:font typeface="Montserrat Medium"/>
      <p:regular r:id="rId48"/>
      <p:bold r:id="rId49"/>
      <p:italic r:id="rId50"/>
      <p:boldItalic r:id="rId51"/>
    </p:embeddedFont>
    <p:embeddedFont>
      <p:font typeface="Montserrat Light"/>
      <p:regular r:id="rId52"/>
      <p:bold r:id="rId53"/>
      <p:italic r:id="rId54"/>
      <p:boldItalic r:id="rId55"/>
    </p:embeddedFont>
    <p:embeddedFont>
      <p:font typeface="Helvetica Neue"/>
      <p:regular r:id="rId56"/>
      <p:bold r:id="rId57"/>
      <p:italic r:id="rId58"/>
      <p:boldItalic r:id="rId59"/>
    </p:embeddedFont>
    <p:embeddedFont>
      <p:font typeface="Montserrat ExtraBold"/>
      <p:bold r:id="rId60"/>
      <p:boldItalic r:id="rId61"/>
    </p:embeddedFont>
    <p:embeddedFont>
      <p:font typeface="Helvetica Neue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enda Perei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Montserrat-regular.fntdata"/><Relationship Id="rId43" Type="http://schemas.openxmlformats.org/officeDocument/2006/relationships/font" Target="fonts/MontserratSemiBold-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MontserratMedium-regular.fntdata"/><Relationship Id="rId47" Type="http://schemas.openxmlformats.org/officeDocument/2006/relationships/font" Target="fonts/Montserrat-boldItalic.fntdata"/><Relationship Id="rId49" Type="http://schemas.openxmlformats.org/officeDocument/2006/relationships/font" Target="fonts/Montserrat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regular.fntdata"/><Relationship Id="rId61" Type="http://schemas.openxmlformats.org/officeDocument/2006/relationships/font" Target="fonts/MontserratExtraBold-boldItalic.fntdata"/><Relationship Id="rId20" Type="http://schemas.openxmlformats.org/officeDocument/2006/relationships/slide" Target="slides/slide13.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HelveticaNeueLight-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MontserratExtraBold-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4.xml"/><Relationship Id="rId55" Type="http://schemas.openxmlformats.org/officeDocument/2006/relationships/font" Target="fonts/MontserratLight-boldItalic.fntdata"/><Relationship Id="rId10" Type="http://schemas.openxmlformats.org/officeDocument/2006/relationships/slide" Target="slides/slide3.xml"/><Relationship Id="rId54" Type="http://schemas.openxmlformats.org/officeDocument/2006/relationships/font" Target="fonts/MontserratLight-italic.fntdata"/><Relationship Id="rId13" Type="http://schemas.openxmlformats.org/officeDocument/2006/relationships/slide" Target="slides/slide6.xml"/><Relationship Id="rId57" Type="http://schemas.openxmlformats.org/officeDocument/2006/relationships/font" Target="fonts/HelveticaNeue-bold.fntdata"/><Relationship Id="rId12" Type="http://schemas.openxmlformats.org/officeDocument/2006/relationships/slide" Target="slides/slide5.xml"/><Relationship Id="rId56" Type="http://schemas.openxmlformats.org/officeDocument/2006/relationships/font" Target="fonts/HelveticaNeue-regular.fntdata"/><Relationship Id="rId15" Type="http://schemas.openxmlformats.org/officeDocument/2006/relationships/slide" Target="slides/slide8.xml"/><Relationship Id="rId59" Type="http://schemas.openxmlformats.org/officeDocument/2006/relationships/font" Target="fonts/HelveticaNeue-boldItalic.fntdata"/><Relationship Id="rId14" Type="http://schemas.openxmlformats.org/officeDocument/2006/relationships/slide" Target="slides/slide7.xml"/><Relationship Id="rId58" Type="http://schemas.openxmlformats.org/officeDocument/2006/relationships/font" Target="fonts/HelveticaNeue-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05T13:06:54.462">
    <p:pos x="1003" y="-113"/>
    <p:text>pessoas que trabalham 
em tecnologia no Brasil em empresas com foco 
em tecnologia e também em departamentos de 
tecnologia de outras empresas e instituições.
Por isso, foi criado um questionário online, 
contendo uma pesquisa de natureza mista 
(qualitativa e quantitativa), com divulgação em 
rede por todo o país. Os dados foram coletados 
entre os meses de novembro de 2018 e março 
de 2019, somando um total de 693 respondentes 
válidos em 21 estados brasileiros, incluindo o DF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69831123d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107" name="Google Shape;107;g1369831123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69831123d_0_3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10" name="Google Shape;210;g1369831123d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741fddcfc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24" name="Google Shape;224;g25741fddcfc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69831123d_0_3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40" name="Google Shape;240;g1369831123d_0_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3c5d67bde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47" name="Google Shape;247;g253c5d67bd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67c908cfc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63" name="Google Shape;263;g2567c908cf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5741fddcfc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72" name="Google Shape;272;g25741fddcfc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741fddcfc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79" name="Google Shape;279;g25741fddcfc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741fddcfc_0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90" name="Google Shape;290;g25741fddcfc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69831123d_0_3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298" name="Google Shape;298;g1369831123d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3c5d67bde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07" name="Google Shape;307;g253c5d67bde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69831123d_0_2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112" name="Google Shape;112;g1369831123d_0_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741fddcfc_0_10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15" name="Google Shape;315;g25741fddcfc_0_10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741fddcfc_0_10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24" name="Google Shape;324;g25741fddcfc_0_10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741fddcfc_0_10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34" name="Google Shape;334;g25741fddcfc_0_10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741fddcfc_0_10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45" name="Google Shape;345;g25741fddcfc_0_10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741fddcfc_0_10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57" name="Google Shape;357;g25741fddcfc_0_10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741fddcfc_0_9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70" name="Google Shape;370;g25741fddcfc_0_9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741fddcfc_0_1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81" name="Google Shape;381;g25741fddcfc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741fddcfc_0_10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391" name="Google Shape;391;g25741fddcfc_0_10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297bfa643_1_33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401" name="Google Shape;401;g25297bfa643_1_3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2640664cc_1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413" name="Google Shape;413;g252640664cc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67c908cfc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123" name="Google Shape;123;g2567c908cf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eddb34590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432" name="Google Shape;432;g22eddb34590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69831123d_0_3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439" name="Google Shape;439;g1369831123d_0_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69831123d_0_2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446" name="Google Shape;446;g1369831123d_0_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69831123d_0_1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p>
        </p:txBody>
      </p:sp>
      <p:sp>
        <p:nvSpPr>
          <p:cNvPr id="129" name="Google Shape;129;g1369831123d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240ccd217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p>
        </p:txBody>
      </p:sp>
      <p:sp>
        <p:nvSpPr>
          <p:cNvPr id="139" name="Google Shape;139;g25240ccd217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240ccd217_0_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p>
        </p:txBody>
      </p:sp>
      <p:sp>
        <p:nvSpPr>
          <p:cNvPr id="151" name="Google Shape;151;g25240ccd217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240ccd217_0_1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p>
        </p:txBody>
      </p:sp>
      <p:sp>
        <p:nvSpPr>
          <p:cNvPr id="167" name="Google Shape;167;g25240ccd217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240ccd217_0_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187" name="Google Shape;187;g25240ccd217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240ccd217_0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p>
        </p:txBody>
      </p:sp>
      <p:sp>
        <p:nvSpPr>
          <p:cNvPr id="195" name="Google Shape;195;g25240ccd217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Subtítulo"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4833937" y="2303859"/>
            <a:ext cx="14716126" cy="4643438"/>
          </a:xfrm>
          <a:prstGeom prst="rect">
            <a:avLst/>
          </a:prstGeom>
          <a:noFill/>
          <a:ln>
            <a:noFill/>
          </a:ln>
        </p:spPr>
        <p:txBody>
          <a:bodyPr anchorCtr="0" anchor="b"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1" name="Google Shape;11;p2"/>
          <p:cNvSpPr txBox="1"/>
          <p:nvPr>
            <p:ph idx="1" type="body"/>
          </p:nvPr>
        </p:nvSpPr>
        <p:spPr>
          <a:xfrm>
            <a:off x="4833937" y="7072312"/>
            <a:ext cx="14716200" cy="1589400"/>
          </a:xfrm>
          <a:prstGeom prst="rect">
            <a:avLst/>
          </a:prstGeom>
          <a:noFill/>
          <a:ln>
            <a:noFill/>
          </a:ln>
        </p:spPr>
        <p:txBody>
          <a:bodyPr anchorCtr="0" anchor="t" bIns="71425" lIns="71425" spcFirstLastPara="1" rIns="71425" wrap="square" tIns="71425">
            <a:noAutofit/>
          </a:bodyPr>
          <a:lstStyle>
            <a:lvl1pPr indent="-228600" lvl="0" marL="457200" algn="ctr">
              <a:lnSpc>
                <a:spcPct val="100000"/>
              </a:lnSpc>
              <a:spcBef>
                <a:spcPts val="0"/>
              </a:spcBef>
              <a:spcAft>
                <a:spcPts val="0"/>
              </a:spcAft>
              <a:buClr>
                <a:srgbClr val="FFFFFF"/>
              </a:buClr>
              <a:buSzPts val="4400"/>
              <a:buFont typeface="Helvetica Neue Light"/>
              <a:buNone/>
              <a:defRPr sz="4400"/>
            </a:lvl1pPr>
            <a:lvl2pPr indent="-228600" lvl="1" marL="914400" algn="ctr">
              <a:lnSpc>
                <a:spcPct val="100000"/>
              </a:lnSpc>
              <a:spcBef>
                <a:spcPts val="0"/>
              </a:spcBef>
              <a:spcAft>
                <a:spcPts val="0"/>
              </a:spcAft>
              <a:buClr>
                <a:srgbClr val="FFFFFF"/>
              </a:buClr>
              <a:buSzPts val="4400"/>
              <a:buFont typeface="Helvetica Neue Light"/>
              <a:buNone/>
              <a:defRPr sz="4400"/>
            </a:lvl2pPr>
            <a:lvl3pPr indent="-228600" lvl="2" marL="1371600" algn="ctr">
              <a:lnSpc>
                <a:spcPct val="100000"/>
              </a:lnSpc>
              <a:spcBef>
                <a:spcPts val="0"/>
              </a:spcBef>
              <a:spcAft>
                <a:spcPts val="0"/>
              </a:spcAft>
              <a:buClr>
                <a:srgbClr val="FFFFFF"/>
              </a:buClr>
              <a:buSzPts val="4400"/>
              <a:buFont typeface="Helvetica Neue Light"/>
              <a:buNone/>
              <a:defRPr sz="4400"/>
            </a:lvl3pPr>
            <a:lvl4pPr indent="-228600" lvl="3" marL="1828800" algn="ctr">
              <a:lnSpc>
                <a:spcPct val="100000"/>
              </a:lnSpc>
              <a:spcBef>
                <a:spcPts val="0"/>
              </a:spcBef>
              <a:spcAft>
                <a:spcPts val="0"/>
              </a:spcAft>
              <a:buClr>
                <a:srgbClr val="FFFFFF"/>
              </a:buClr>
              <a:buSzPts val="4400"/>
              <a:buFont typeface="Helvetica Neue Light"/>
              <a:buNone/>
              <a:defRPr sz="4400"/>
            </a:lvl4pPr>
            <a:lvl5pPr indent="-228600" lvl="4" marL="2286000" algn="ctr">
              <a:lnSpc>
                <a:spcPct val="100000"/>
              </a:lnSpc>
              <a:spcBef>
                <a:spcPts val="0"/>
              </a:spcBef>
              <a:spcAft>
                <a:spcPts val="0"/>
              </a:spcAft>
              <a:buClr>
                <a:srgbClr val="FFFFFF"/>
              </a:buClr>
              <a:buSzPts val="4400"/>
              <a:buFont typeface="Helvetica Neue Light"/>
              <a:buNone/>
              <a:defRPr sz="4400"/>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12" name="Google Shape;12;p2"/>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p:cSld name="Citação">
    <p:spTree>
      <p:nvGrpSpPr>
        <p:cNvPr id="46" name="Shape 46"/>
        <p:cNvGrpSpPr/>
        <p:nvPr/>
      </p:nvGrpSpPr>
      <p:grpSpPr>
        <a:xfrm>
          <a:off x="0" y="0"/>
          <a:ext cx="0" cy="0"/>
          <a:chOff x="0" y="0"/>
          <a:chExt cx="0" cy="0"/>
        </a:xfrm>
      </p:grpSpPr>
      <p:sp>
        <p:nvSpPr>
          <p:cNvPr id="47" name="Google Shape;47;p11"/>
          <p:cNvSpPr txBox="1"/>
          <p:nvPr>
            <p:ph idx="1" type="body"/>
          </p:nvPr>
        </p:nvSpPr>
        <p:spPr>
          <a:xfrm>
            <a:off x="4833937" y="8947546"/>
            <a:ext cx="14716126" cy="750095"/>
          </a:xfrm>
          <a:prstGeom prst="rect">
            <a:avLst/>
          </a:prstGeom>
          <a:noFill/>
          <a:ln>
            <a:noFill/>
          </a:ln>
        </p:spPr>
        <p:txBody>
          <a:bodyPr anchorCtr="0" anchor="t" bIns="71425" lIns="71425" spcFirstLastPara="1" rIns="71425" wrap="square" tIns="71425">
            <a:noAutofit/>
          </a:bodyPr>
          <a:lstStyle>
            <a:lvl1pPr indent="-228600" lvl="0" marL="457200" algn="ctr">
              <a:lnSpc>
                <a:spcPct val="100000"/>
              </a:lnSpc>
              <a:spcBef>
                <a:spcPts val="0"/>
              </a:spcBef>
              <a:spcAft>
                <a:spcPts val="0"/>
              </a:spcAft>
              <a:buClr>
                <a:srgbClr val="FFFFFF"/>
              </a:buClr>
              <a:buSzPts val="3800"/>
              <a:buFont typeface="Helvetica Neue"/>
              <a:buNone/>
              <a:defRPr b="1" sz="3800">
                <a:latin typeface="Helvetica Neue"/>
                <a:ea typeface="Helvetica Neue"/>
                <a:cs typeface="Helvetica Neue"/>
                <a:sym typeface="Helvetica Neue"/>
              </a:defRPr>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48" name="Google Shape;48;p11"/>
          <p:cNvSpPr txBox="1"/>
          <p:nvPr>
            <p:ph idx="2" type="body"/>
          </p:nvPr>
        </p:nvSpPr>
        <p:spPr>
          <a:xfrm>
            <a:off x="4833937" y="5981303"/>
            <a:ext cx="14716126" cy="1003301"/>
          </a:xfrm>
          <a:prstGeom prst="rect">
            <a:avLst/>
          </a:prstGeom>
          <a:noFill/>
          <a:ln>
            <a:noFill/>
          </a:ln>
        </p:spPr>
        <p:txBody>
          <a:bodyPr anchorCtr="0" anchor="ctr" bIns="71425" lIns="71425" spcFirstLastPara="1" rIns="71425" wrap="square" tIns="71425">
            <a:noAutofit/>
          </a:bodyPr>
          <a:lstStyle>
            <a:lvl1pPr indent="-228600" lvl="0" marL="457200" algn="ctr">
              <a:lnSpc>
                <a:spcPct val="100000"/>
              </a:lnSpc>
              <a:spcBef>
                <a:spcPts val="3300"/>
              </a:spcBef>
              <a:spcAft>
                <a:spcPts val="0"/>
              </a:spcAft>
              <a:buClr>
                <a:srgbClr val="FFFFFF"/>
              </a:buClr>
              <a:buSzPts val="5600"/>
              <a:buFont typeface="Helvetica Neue Light"/>
              <a:buNone/>
              <a:defRPr sz="5600"/>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49" name="Google Shape;49;p11"/>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50" name="Shape 50"/>
        <p:cNvGrpSpPr/>
        <p:nvPr/>
      </p:nvGrpSpPr>
      <p:grpSpPr>
        <a:xfrm>
          <a:off x="0" y="0"/>
          <a:ext cx="0" cy="0"/>
          <a:chOff x="0" y="0"/>
          <a:chExt cx="0" cy="0"/>
        </a:xfrm>
      </p:grpSpPr>
      <p:sp>
        <p:nvSpPr>
          <p:cNvPr id="51" name="Google Shape;51;p12"/>
          <p:cNvSpPr/>
          <p:nvPr>
            <p:ph idx="2" type="pic"/>
          </p:nvPr>
        </p:nvSpPr>
        <p:spPr>
          <a:xfrm>
            <a:off x="3048000" y="0"/>
            <a:ext cx="18288001" cy="13716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52" name="Google Shape;52;p12"/>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p:cSld name="Em Branco">
    <p:spTree>
      <p:nvGrpSpPr>
        <p:cNvPr id="53" name="Shape 53"/>
        <p:cNvGrpSpPr/>
        <p:nvPr/>
      </p:nvGrpSpPr>
      <p:grpSpPr>
        <a:xfrm>
          <a:off x="0" y="0"/>
          <a:ext cx="0" cy="0"/>
          <a:chOff x="0" y="0"/>
          <a:chExt cx="0" cy="0"/>
        </a:xfrm>
      </p:grpSpPr>
      <p:sp>
        <p:nvSpPr>
          <p:cNvPr id="54" name="Google Shape;54;p13"/>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Subtítulo" type="title">
  <p:cSld name="TITLE">
    <p:spTree>
      <p:nvGrpSpPr>
        <p:cNvPr id="59" name="Shape 59"/>
        <p:cNvGrpSpPr/>
        <p:nvPr/>
      </p:nvGrpSpPr>
      <p:grpSpPr>
        <a:xfrm>
          <a:off x="0" y="0"/>
          <a:ext cx="0" cy="0"/>
          <a:chOff x="0" y="0"/>
          <a:chExt cx="0" cy="0"/>
        </a:xfrm>
      </p:grpSpPr>
      <p:sp>
        <p:nvSpPr>
          <p:cNvPr id="60" name="Google Shape;60;p15"/>
          <p:cNvSpPr txBox="1"/>
          <p:nvPr>
            <p:ph type="title"/>
          </p:nvPr>
        </p:nvSpPr>
        <p:spPr>
          <a:xfrm>
            <a:off x="4833937" y="2303859"/>
            <a:ext cx="14715900" cy="4644000"/>
          </a:xfrm>
          <a:prstGeom prst="rect">
            <a:avLst/>
          </a:prstGeom>
          <a:noFill/>
          <a:ln>
            <a:noFill/>
          </a:ln>
        </p:spPr>
        <p:txBody>
          <a:bodyPr anchorCtr="0" anchor="b"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61" name="Google Shape;61;p15"/>
          <p:cNvSpPr txBox="1"/>
          <p:nvPr>
            <p:ph idx="1" type="body"/>
          </p:nvPr>
        </p:nvSpPr>
        <p:spPr>
          <a:xfrm>
            <a:off x="4833937" y="7072312"/>
            <a:ext cx="14716800" cy="1589700"/>
          </a:xfrm>
          <a:prstGeom prst="rect">
            <a:avLst/>
          </a:prstGeom>
          <a:noFill/>
          <a:ln>
            <a:noFill/>
          </a:ln>
        </p:spPr>
        <p:txBody>
          <a:bodyPr anchorCtr="0" anchor="t" bIns="71475" lIns="71475" spcFirstLastPara="1" rIns="71475" wrap="square" tIns="71475">
            <a:noAutofit/>
          </a:bodyPr>
          <a:lstStyle>
            <a:lvl1pPr indent="-228600" lvl="0" marL="457200" rtl="0" algn="ctr">
              <a:lnSpc>
                <a:spcPct val="100000"/>
              </a:lnSpc>
              <a:spcBef>
                <a:spcPts val="0"/>
              </a:spcBef>
              <a:spcAft>
                <a:spcPts val="0"/>
              </a:spcAft>
              <a:buClr>
                <a:srgbClr val="FFFFFF"/>
              </a:buClr>
              <a:buSzPts val="4500"/>
              <a:buFont typeface="Helvetica Neue Light"/>
              <a:buNone/>
              <a:defRPr sz="4500"/>
            </a:lvl1pPr>
            <a:lvl2pPr indent="-228600" lvl="1" marL="914400" rtl="0" algn="ctr">
              <a:lnSpc>
                <a:spcPct val="100000"/>
              </a:lnSpc>
              <a:spcBef>
                <a:spcPts val="0"/>
              </a:spcBef>
              <a:spcAft>
                <a:spcPts val="0"/>
              </a:spcAft>
              <a:buClr>
                <a:srgbClr val="FFFFFF"/>
              </a:buClr>
              <a:buSzPts val="4500"/>
              <a:buFont typeface="Helvetica Neue Light"/>
              <a:buNone/>
              <a:defRPr sz="4500"/>
            </a:lvl2pPr>
            <a:lvl3pPr indent="-228600" lvl="2" marL="1371600" rtl="0" algn="ctr">
              <a:lnSpc>
                <a:spcPct val="100000"/>
              </a:lnSpc>
              <a:spcBef>
                <a:spcPts val="0"/>
              </a:spcBef>
              <a:spcAft>
                <a:spcPts val="0"/>
              </a:spcAft>
              <a:buClr>
                <a:srgbClr val="FFFFFF"/>
              </a:buClr>
              <a:buSzPts val="4500"/>
              <a:buFont typeface="Helvetica Neue Light"/>
              <a:buNone/>
              <a:defRPr sz="4500"/>
            </a:lvl3pPr>
            <a:lvl4pPr indent="-228600" lvl="3" marL="1828800" rtl="0" algn="ctr">
              <a:lnSpc>
                <a:spcPct val="100000"/>
              </a:lnSpc>
              <a:spcBef>
                <a:spcPts val="0"/>
              </a:spcBef>
              <a:spcAft>
                <a:spcPts val="0"/>
              </a:spcAft>
              <a:buClr>
                <a:srgbClr val="FFFFFF"/>
              </a:buClr>
              <a:buSzPts val="4500"/>
              <a:buFont typeface="Helvetica Neue Light"/>
              <a:buNone/>
              <a:defRPr sz="4500"/>
            </a:lvl4pPr>
            <a:lvl5pPr indent="-228600" lvl="4" marL="2286000" rtl="0" algn="ctr">
              <a:lnSpc>
                <a:spcPct val="100000"/>
              </a:lnSpc>
              <a:spcBef>
                <a:spcPts val="0"/>
              </a:spcBef>
              <a:spcAft>
                <a:spcPts val="0"/>
              </a:spcAft>
              <a:buClr>
                <a:srgbClr val="FFFFFF"/>
              </a:buClr>
              <a:buSzPts val="4500"/>
              <a:buFont typeface="Helvetica Neue Light"/>
              <a:buNone/>
              <a:defRPr sz="4500"/>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62" name="Google Shape;62;p15"/>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type="tx">
  <p:cSld name="TITLE_AND_BODY">
    <p:spTree>
      <p:nvGrpSpPr>
        <p:cNvPr id="63" name="Shape 63"/>
        <p:cNvGrpSpPr/>
        <p:nvPr/>
      </p:nvGrpSpPr>
      <p:grpSpPr>
        <a:xfrm>
          <a:off x="0" y="0"/>
          <a:ext cx="0" cy="0"/>
          <a:chOff x="0" y="0"/>
          <a:chExt cx="0" cy="0"/>
        </a:xfrm>
      </p:grpSpPr>
      <p:sp>
        <p:nvSpPr>
          <p:cNvPr id="64" name="Google Shape;64;p16"/>
          <p:cNvSpPr/>
          <p:nvPr>
            <p:ph idx="2" type="pic"/>
          </p:nvPr>
        </p:nvSpPr>
        <p:spPr>
          <a:xfrm>
            <a:off x="5298281" y="892968"/>
            <a:ext cx="13752000" cy="83223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65" name="Google Shape;65;p16"/>
          <p:cNvSpPr txBox="1"/>
          <p:nvPr>
            <p:ph type="title"/>
          </p:nvPr>
        </p:nvSpPr>
        <p:spPr>
          <a:xfrm>
            <a:off x="4833937" y="9447609"/>
            <a:ext cx="14715900" cy="2000700"/>
          </a:xfrm>
          <a:prstGeom prst="rect">
            <a:avLst/>
          </a:prstGeom>
          <a:noFill/>
          <a:ln>
            <a:noFill/>
          </a:ln>
        </p:spPr>
        <p:txBody>
          <a:bodyPr anchorCtr="0" anchor="b"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66" name="Google Shape;66;p16"/>
          <p:cNvSpPr txBox="1"/>
          <p:nvPr>
            <p:ph idx="1" type="body"/>
          </p:nvPr>
        </p:nvSpPr>
        <p:spPr>
          <a:xfrm>
            <a:off x="4833937" y="11519296"/>
            <a:ext cx="14715900" cy="1714500"/>
          </a:xfrm>
          <a:prstGeom prst="rect">
            <a:avLst/>
          </a:prstGeom>
          <a:noFill/>
          <a:ln>
            <a:noFill/>
          </a:ln>
        </p:spPr>
        <p:txBody>
          <a:bodyPr anchorCtr="0" anchor="t" bIns="71475" lIns="71475" spcFirstLastPara="1" rIns="71475" wrap="square" tIns="71475">
            <a:noAutofit/>
          </a:bodyPr>
          <a:lstStyle>
            <a:lvl1pPr indent="-228600" lvl="0" marL="457200" rtl="0" algn="ctr">
              <a:lnSpc>
                <a:spcPct val="100000"/>
              </a:lnSpc>
              <a:spcBef>
                <a:spcPts val="0"/>
              </a:spcBef>
              <a:spcAft>
                <a:spcPts val="0"/>
              </a:spcAft>
              <a:buClr>
                <a:srgbClr val="FFFFFF"/>
              </a:buClr>
              <a:buSzPts val="4500"/>
              <a:buFont typeface="Helvetica Neue Light"/>
              <a:buNone/>
              <a:defRPr sz="4500"/>
            </a:lvl1pPr>
            <a:lvl2pPr indent="-228600" lvl="1" marL="914400" rtl="0" algn="ctr">
              <a:lnSpc>
                <a:spcPct val="100000"/>
              </a:lnSpc>
              <a:spcBef>
                <a:spcPts val="0"/>
              </a:spcBef>
              <a:spcAft>
                <a:spcPts val="0"/>
              </a:spcAft>
              <a:buClr>
                <a:srgbClr val="FFFFFF"/>
              </a:buClr>
              <a:buSzPts val="4500"/>
              <a:buFont typeface="Helvetica Neue Light"/>
              <a:buNone/>
              <a:defRPr sz="4500"/>
            </a:lvl2pPr>
            <a:lvl3pPr indent="-228600" lvl="2" marL="1371600" rtl="0" algn="ctr">
              <a:lnSpc>
                <a:spcPct val="100000"/>
              </a:lnSpc>
              <a:spcBef>
                <a:spcPts val="0"/>
              </a:spcBef>
              <a:spcAft>
                <a:spcPts val="0"/>
              </a:spcAft>
              <a:buClr>
                <a:srgbClr val="FFFFFF"/>
              </a:buClr>
              <a:buSzPts val="4500"/>
              <a:buFont typeface="Helvetica Neue Light"/>
              <a:buNone/>
              <a:defRPr sz="4500"/>
            </a:lvl3pPr>
            <a:lvl4pPr indent="-228600" lvl="3" marL="1828800" rtl="0" algn="ctr">
              <a:lnSpc>
                <a:spcPct val="100000"/>
              </a:lnSpc>
              <a:spcBef>
                <a:spcPts val="0"/>
              </a:spcBef>
              <a:spcAft>
                <a:spcPts val="0"/>
              </a:spcAft>
              <a:buClr>
                <a:srgbClr val="FFFFFF"/>
              </a:buClr>
              <a:buSzPts val="4500"/>
              <a:buFont typeface="Helvetica Neue Light"/>
              <a:buNone/>
              <a:defRPr sz="4500"/>
            </a:lvl4pPr>
            <a:lvl5pPr indent="-228600" lvl="4" marL="2286000" rtl="0" algn="ctr">
              <a:lnSpc>
                <a:spcPct val="100000"/>
              </a:lnSpc>
              <a:spcBef>
                <a:spcPts val="0"/>
              </a:spcBef>
              <a:spcAft>
                <a:spcPts val="0"/>
              </a:spcAft>
              <a:buClr>
                <a:srgbClr val="FFFFFF"/>
              </a:buClr>
              <a:buSzPts val="4500"/>
              <a:buFont typeface="Helvetica Neue Light"/>
              <a:buNone/>
              <a:defRPr sz="4500"/>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67" name="Google Shape;67;p16"/>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entro">
  <p:cSld name="Título - Centro">
    <p:spTree>
      <p:nvGrpSpPr>
        <p:cNvPr id="68" name="Shape 68"/>
        <p:cNvGrpSpPr/>
        <p:nvPr/>
      </p:nvGrpSpPr>
      <p:grpSpPr>
        <a:xfrm>
          <a:off x="0" y="0"/>
          <a:ext cx="0" cy="0"/>
          <a:chOff x="0" y="0"/>
          <a:chExt cx="0" cy="0"/>
        </a:xfrm>
      </p:grpSpPr>
      <p:sp>
        <p:nvSpPr>
          <p:cNvPr id="69" name="Google Shape;69;p17"/>
          <p:cNvSpPr txBox="1"/>
          <p:nvPr>
            <p:ph type="title"/>
          </p:nvPr>
        </p:nvSpPr>
        <p:spPr>
          <a:xfrm>
            <a:off x="4833937" y="4536281"/>
            <a:ext cx="14715900" cy="4644000"/>
          </a:xfrm>
          <a:prstGeom prst="rect">
            <a:avLst/>
          </a:prstGeom>
          <a:noFill/>
          <a:ln>
            <a:noFill/>
          </a:ln>
        </p:spPr>
        <p:txBody>
          <a:bodyPr anchorCtr="0" anchor="ctr"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70" name="Google Shape;70;p17"/>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cal">
  <p:cSld name="Foto - Vertical">
    <p:spTree>
      <p:nvGrpSpPr>
        <p:cNvPr id="71" name="Shape 71"/>
        <p:cNvGrpSpPr/>
        <p:nvPr/>
      </p:nvGrpSpPr>
      <p:grpSpPr>
        <a:xfrm>
          <a:off x="0" y="0"/>
          <a:ext cx="0" cy="0"/>
          <a:chOff x="0" y="0"/>
          <a:chExt cx="0" cy="0"/>
        </a:xfrm>
      </p:grpSpPr>
      <p:sp>
        <p:nvSpPr>
          <p:cNvPr id="72" name="Google Shape;72;p18"/>
          <p:cNvSpPr/>
          <p:nvPr>
            <p:ph idx="2" type="pic"/>
          </p:nvPr>
        </p:nvSpPr>
        <p:spPr>
          <a:xfrm>
            <a:off x="12495609" y="1071562"/>
            <a:ext cx="7500900" cy="115911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73" name="Google Shape;73;p18"/>
          <p:cNvSpPr txBox="1"/>
          <p:nvPr>
            <p:ph type="title"/>
          </p:nvPr>
        </p:nvSpPr>
        <p:spPr>
          <a:xfrm>
            <a:off x="4387453" y="1071562"/>
            <a:ext cx="7500900" cy="5625600"/>
          </a:xfrm>
          <a:prstGeom prst="rect">
            <a:avLst/>
          </a:prstGeom>
          <a:noFill/>
          <a:ln>
            <a:noFill/>
          </a:ln>
        </p:spPr>
        <p:txBody>
          <a:bodyPr anchorCtr="0" anchor="b" bIns="71475" lIns="71475" spcFirstLastPara="1" rIns="71475" wrap="square" tIns="71475">
            <a:noAutofit/>
          </a:bodyPr>
          <a:lstStyle>
            <a:lvl1pPr lvl="0" rtl="0" algn="ctr">
              <a:lnSpc>
                <a:spcPct val="100000"/>
              </a:lnSpc>
              <a:spcBef>
                <a:spcPts val="0"/>
              </a:spcBef>
              <a:spcAft>
                <a:spcPts val="0"/>
              </a:spcAft>
              <a:buClr>
                <a:srgbClr val="FFFFFF"/>
              </a:buClr>
              <a:buSzPts val="8500"/>
              <a:buFont typeface="Helvetica Neue Light"/>
              <a:buNone/>
              <a:defRPr sz="8500"/>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74" name="Google Shape;74;p18"/>
          <p:cNvSpPr txBox="1"/>
          <p:nvPr>
            <p:ph idx="1" type="body"/>
          </p:nvPr>
        </p:nvSpPr>
        <p:spPr>
          <a:xfrm>
            <a:off x="4387453" y="7036593"/>
            <a:ext cx="7500900" cy="5625600"/>
          </a:xfrm>
          <a:prstGeom prst="rect">
            <a:avLst/>
          </a:prstGeom>
          <a:noFill/>
          <a:ln>
            <a:noFill/>
          </a:ln>
        </p:spPr>
        <p:txBody>
          <a:bodyPr anchorCtr="0" anchor="t" bIns="71475" lIns="71475" spcFirstLastPara="1" rIns="71475" wrap="square" tIns="71475">
            <a:noAutofit/>
          </a:bodyPr>
          <a:lstStyle>
            <a:lvl1pPr indent="-228600" lvl="0" marL="457200" rtl="0" algn="ctr">
              <a:lnSpc>
                <a:spcPct val="100000"/>
              </a:lnSpc>
              <a:spcBef>
                <a:spcPts val="0"/>
              </a:spcBef>
              <a:spcAft>
                <a:spcPts val="0"/>
              </a:spcAft>
              <a:buClr>
                <a:srgbClr val="FFFFFF"/>
              </a:buClr>
              <a:buSzPts val="4500"/>
              <a:buFont typeface="Helvetica Neue Light"/>
              <a:buNone/>
              <a:defRPr sz="4500"/>
            </a:lvl1pPr>
            <a:lvl2pPr indent="-228600" lvl="1" marL="914400" rtl="0" algn="ctr">
              <a:lnSpc>
                <a:spcPct val="100000"/>
              </a:lnSpc>
              <a:spcBef>
                <a:spcPts val="0"/>
              </a:spcBef>
              <a:spcAft>
                <a:spcPts val="0"/>
              </a:spcAft>
              <a:buClr>
                <a:srgbClr val="FFFFFF"/>
              </a:buClr>
              <a:buSzPts val="4500"/>
              <a:buFont typeface="Helvetica Neue Light"/>
              <a:buNone/>
              <a:defRPr sz="4500"/>
            </a:lvl2pPr>
            <a:lvl3pPr indent="-228600" lvl="2" marL="1371600" rtl="0" algn="ctr">
              <a:lnSpc>
                <a:spcPct val="100000"/>
              </a:lnSpc>
              <a:spcBef>
                <a:spcPts val="0"/>
              </a:spcBef>
              <a:spcAft>
                <a:spcPts val="0"/>
              </a:spcAft>
              <a:buClr>
                <a:srgbClr val="FFFFFF"/>
              </a:buClr>
              <a:buSzPts val="4500"/>
              <a:buFont typeface="Helvetica Neue Light"/>
              <a:buNone/>
              <a:defRPr sz="4500"/>
            </a:lvl3pPr>
            <a:lvl4pPr indent="-228600" lvl="3" marL="1828800" rtl="0" algn="ctr">
              <a:lnSpc>
                <a:spcPct val="100000"/>
              </a:lnSpc>
              <a:spcBef>
                <a:spcPts val="0"/>
              </a:spcBef>
              <a:spcAft>
                <a:spcPts val="0"/>
              </a:spcAft>
              <a:buClr>
                <a:srgbClr val="FFFFFF"/>
              </a:buClr>
              <a:buSzPts val="4500"/>
              <a:buFont typeface="Helvetica Neue Light"/>
              <a:buNone/>
              <a:defRPr sz="4500"/>
            </a:lvl4pPr>
            <a:lvl5pPr indent="-228600" lvl="4" marL="2286000" rtl="0" algn="ctr">
              <a:lnSpc>
                <a:spcPct val="100000"/>
              </a:lnSpc>
              <a:spcBef>
                <a:spcPts val="0"/>
              </a:spcBef>
              <a:spcAft>
                <a:spcPts val="0"/>
              </a:spcAft>
              <a:buClr>
                <a:srgbClr val="FFFFFF"/>
              </a:buClr>
              <a:buSzPts val="4500"/>
              <a:buFont typeface="Helvetica Neue Light"/>
              <a:buNone/>
              <a:defRPr sz="4500"/>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75" name="Google Shape;75;p18"/>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Superior">
  <p:cSld name="Título - Superior">
    <p:spTree>
      <p:nvGrpSpPr>
        <p:cNvPr id="76" name="Shape 76"/>
        <p:cNvGrpSpPr/>
        <p:nvPr/>
      </p:nvGrpSpPr>
      <p:grpSpPr>
        <a:xfrm>
          <a:off x="0" y="0"/>
          <a:ext cx="0" cy="0"/>
          <a:chOff x="0" y="0"/>
          <a:chExt cx="0" cy="0"/>
        </a:xfrm>
      </p:grpSpPr>
      <p:sp>
        <p:nvSpPr>
          <p:cNvPr id="77" name="Google Shape;77;p19"/>
          <p:cNvSpPr txBox="1"/>
          <p:nvPr>
            <p:ph type="title"/>
          </p:nvPr>
        </p:nvSpPr>
        <p:spPr>
          <a:xfrm>
            <a:off x="4387453" y="571500"/>
            <a:ext cx="15609600" cy="2982300"/>
          </a:xfrm>
          <a:prstGeom prst="rect">
            <a:avLst/>
          </a:prstGeom>
          <a:noFill/>
          <a:ln>
            <a:noFill/>
          </a:ln>
        </p:spPr>
        <p:txBody>
          <a:bodyPr anchorCtr="0" anchor="ctr"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78" name="Google Shape;78;p19"/>
          <p:cNvSpPr txBox="1"/>
          <p:nvPr>
            <p:ph idx="12" type="sldNum"/>
          </p:nvPr>
        </p:nvSpPr>
        <p:spPr>
          <a:xfrm>
            <a:off x="11935814" y="13026231"/>
            <a:ext cx="494400" cy="511200"/>
          </a:xfrm>
          <a:prstGeom prst="rect">
            <a:avLst/>
          </a:prstGeom>
          <a:noFill/>
          <a:ln>
            <a:noFill/>
          </a:ln>
        </p:spPr>
        <p:txBody>
          <a:bodyPr anchorCtr="0" anchor="b"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Marcadores">
  <p:cSld name="Título e Marcadores">
    <p:spTree>
      <p:nvGrpSpPr>
        <p:cNvPr id="79" name="Shape 79"/>
        <p:cNvGrpSpPr/>
        <p:nvPr/>
      </p:nvGrpSpPr>
      <p:grpSpPr>
        <a:xfrm>
          <a:off x="0" y="0"/>
          <a:ext cx="0" cy="0"/>
          <a:chOff x="0" y="0"/>
          <a:chExt cx="0" cy="0"/>
        </a:xfrm>
      </p:grpSpPr>
      <p:sp>
        <p:nvSpPr>
          <p:cNvPr id="80" name="Google Shape;80;p20"/>
          <p:cNvSpPr txBox="1"/>
          <p:nvPr>
            <p:ph type="title"/>
          </p:nvPr>
        </p:nvSpPr>
        <p:spPr>
          <a:xfrm>
            <a:off x="4387453" y="571500"/>
            <a:ext cx="15609600" cy="2982300"/>
          </a:xfrm>
          <a:prstGeom prst="rect">
            <a:avLst/>
          </a:prstGeom>
          <a:noFill/>
          <a:ln>
            <a:noFill/>
          </a:ln>
        </p:spPr>
        <p:txBody>
          <a:bodyPr anchorCtr="0" anchor="ctr"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81" name="Google Shape;81;p20"/>
          <p:cNvSpPr txBox="1"/>
          <p:nvPr>
            <p:ph idx="1" type="body"/>
          </p:nvPr>
        </p:nvSpPr>
        <p:spPr>
          <a:xfrm>
            <a:off x="4387453" y="3643312"/>
            <a:ext cx="15609600" cy="8840700"/>
          </a:xfrm>
          <a:prstGeom prst="rect">
            <a:avLst/>
          </a:prstGeom>
          <a:noFill/>
          <a:ln>
            <a:noFill/>
          </a:ln>
        </p:spPr>
        <p:txBody>
          <a:bodyPr anchorCtr="0" anchor="ctr" bIns="71475" lIns="71475" spcFirstLastPara="1" rIns="71475" wrap="square" tIns="71475">
            <a:noAutofit/>
          </a:bodyPr>
          <a:lstStyle>
            <a:lvl1pPr indent="-311150" lvl="0" marL="457200" rtl="0" algn="l">
              <a:lnSpc>
                <a:spcPct val="100000"/>
              </a:lnSpc>
              <a:spcBef>
                <a:spcPts val="5900"/>
              </a:spcBef>
              <a:spcAft>
                <a:spcPts val="0"/>
              </a:spcAft>
              <a:buClr>
                <a:srgbClr val="FFFFFF"/>
              </a:buClr>
              <a:buSzPts val="1300"/>
              <a:buChar char="•"/>
              <a:defRPr/>
            </a:lvl1pPr>
            <a:lvl2pPr indent="-311150" lvl="1" marL="914400" rtl="0" algn="l">
              <a:lnSpc>
                <a:spcPct val="100000"/>
              </a:lnSpc>
              <a:spcBef>
                <a:spcPts val="5900"/>
              </a:spcBef>
              <a:spcAft>
                <a:spcPts val="0"/>
              </a:spcAft>
              <a:buClr>
                <a:srgbClr val="FFFFFF"/>
              </a:buClr>
              <a:buSzPts val="1300"/>
              <a:buChar char="•"/>
              <a:defRPr/>
            </a:lvl2pPr>
            <a:lvl3pPr indent="-311150" lvl="2" marL="1371600" rtl="0" algn="l">
              <a:lnSpc>
                <a:spcPct val="100000"/>
              </a:lnSpc>
              <a:spcBef>
                <a:spcPts val="5900"/>
              </a:spcBef>
              <a:spcAft>
                <a:spcPts val="0"/>
              </a:spcAft>
              <a:buClr>
                <a:srgbClr val="FFFFFF"/>
              </a:buClr>
              <a:buSzPts val="1300"/>
              <a:buChar char="•"/>
              <a:defRPr/>
            </a:lvl3pPr>
            <a:lvl4pPr indent="-311150" lvl="3" marL="1828800" rtl="0" algn="l">
              <a:lnSpc>
                <a:spcPct val="100000"/>
              </a:lnSpc>
              <a:spcBef>
                <a:spcPts val="5900"/>
              </a:spcBef>
              <a:spcAft>
                <a:spcPts val="0"/>
              </a:spcAft>
              <a:buClr>
                <a:srgbClr val="FFFFFF"/>
              </a:buClr>
              <a:buSzPts val="1300"/>
              <a:buChar char="•"/>
              <a:defRPr/>
            </a:lvl4pPr>
            <a:lvl5pPr indent="-311150" lvl="4" marL="2286000" rtl="0" algn="l">
              <a:lnSpc>
                <a:spcPct val="100000"/>
              </a:lnSpc>
              <a:spcBef>
                <a:spcPts val="5900"/>
              </a:spcBef>
              <a:spcAft>
                <a:spcPts val="0"/>
              </a:spcAft>
              <a:buClr>
                <a:srgbClr val="FFFFFF"/>
              </a:buClr>
              <a:buSzPts val="1300"/>
              <a:buChar char="•"/>
              <a:defRPr/>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82" name="Google Shape;82;p20"/>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Marcadores e Foto">
  <p:cSld name="Título, Marcadores e Foto">
    <p:spTree>
      <p:nvGrpSpPr>
        <p:cNvPr id="83" name="Shape 83"/>
        <p:cNvGrpSpPr/>
        <p:nvPr/>
      </p:nvGrpSpPr>
      <p:grpSpPr>
        <a:xfrm>
          <a:off x="0" y="0"/>
          <a:ext cx="0" cy="0"/>
          <a:chOff x="0" y="0"/>
          <a:chExt cx="0" cy="0"/>
        </a:xfrm>
      </p:grpSpPr>
      <p:sp>
        <p:nvSpPr>
          <p:cNvPr id="84" name="Google Shape;84;p21"/>
          <p:cNvSpPr/>
          <p:nvPr>
            <p:ph idx="2" type="pic"/>
          </p:nvPr>
        </p:nvSpPr>
        <p:spPr>
          <a:xfrm>
            <a:off x="12495609" y="3643312"/>
            <a:ext cx="7500900" cy="88407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85" name="Google Shape;85;p21"/>
          <p:cNvSpPr txBox="1"/>
          <p:nvPr>
            <p:ph type="title"/>
          </p:nvPr>
        </p:nvSpPr>
        <p:spPr>
          <a:xfrm>
            <a:off x="4387453" y="571500"/>
            <a:ext cx="15609600" cy="2982300"/>
          </a:xfrm>
          <a:prstGeom prst="rect">
            <a:avLst/>
          </a:prstGeom>
          <a:noFill/>
          <a:ln>
            <a:noFill/>
          </a:ln>
        </p:spPr>
        <p:txBody>
          <a:bodyPr anchorCtr="0" anchor="ctr" bIns="71475" lIns="71475" spcFirstLastPara="1" rIns="71475" wrap="square" tIns="71475">
            <a:noAutofit/>
          </a:bodyPr>
          <a:lstStyle>
            <a:lvl1pPr lvl="0" rtl="0" algn="ctr">
              <a:lnSpc>
                <a:spcPct val="100000"/>
              </a:lnSpc>
              <a:spcBef>
                <a:spcPts val="0"/>
              </a:spcBef>
              <a:spcAft>
                <a:spcPts val="0"/>
              </a:spcAft>
              <a:buClr>
                <a:srgbClr val="FFFFFF"/>
              </a:buClr>
              <a:buSzPts val="1900"/>
              <a:buNone/>
              <a:defRPr/>
            </a:lvl1pPr>
            <a:lvl2pPr lvl="1" rtl="0" algn="ctr">
              <a:lnSpc>
                <a:spcPct val="100000"/>
              </a:lnSpc>
              <a:spcBef>
                <a:spcPts val="0"/>
              </a:spcBef>
              <a:spcAft>
                <a:spcPts val="0"/>
              </a:spcAft>
              <a:buClr>
                <a:srgbClr val="FFFFFF"/>
              </a:buClr>
              <a:buSzPts val="1900"/>
              <a:buNone/>
              <a:defRPr/>
            </a:lvl2pPr>
            <a:lvl3pPr lvl="2" rtl="0" algn="ctr">
              <a:lnSpc>
                <a:spcPct val="100000"/>
              </a:lnSpc>
              <a:spcBef>
                <a:spcPts val="0"/>
              </a:spcBef>
              <a:spcAft>
                <a:spcPts val="0"/>
              </a:spcAft>
              <a:buClr>
                <a:srgbClr val="FFFFFF"/>
              </a:buClr>
              <a:buSzPts val="1900"/>
              <a:buNone/>
              <a:defRPr/>
            </a:lvl3pPr>
            <a:lvl4pPr lvl="3" rtl="0" algn="ctr">
              <a:lnSpc>
                <a:spcPct val="100000"/>
              </a:lnSpc>
              <a:spcBef>
                <a:spcPts val="0"/>
              </a:spcBef>
              <a:spcAft>
                <a:spcPts val="0"/>
              </a:spcAft>
              <a:buClr>
                <a:srgbClr val="FFFFFF"/>
              </a:buClr>
              <a:buSzPts val="1900"/>
              <a:buNone/>
              <a:defRPr/>
            </a:lvl4pPr>
            <a:lvl5pPr lvl="4" rtl="0" algn="ctr">
              <a:lnSpc>
                <a:spcPct val="100000"/>
              </a:lnSpc>
              <a:spcBef>
                <a:spcPts val="0"/>
              </a:spcBef>
              <a:spcAft>
                <a:spcPts val="0"/>
              </a:spcAft>
              <a:buClr>
                <a:srgbClr val="FFFFFF"/>
              </a:buClr>
              <a:buSzPts val="1900"/>
              <a:buNone/>
              <a:defRPr/>
            </a:lvl5pPr>
            <a:lvl6pPr lvl="5" rtl="0" algn="ctr">
              <a:lnSpc>
                <a:spcPct val="100000"/>
              </a:lnSpc>
              <a:spcBef>
                <a:spcPts val="0"/>
              </a:spcBef>
              <a:spcAft>
                <a:spcPts val="0"/>
              </a:spcAft>
              <a:buClr>
                <a:srgbClr val="FFFFFF"/>
              </a:buClr>
              <a:buSzPts val="1900"/>
              <a:buNone/>
              <a:defRPr/>
            </a:lvl6pPr>
            <a:lvl7pPr lvl="6" rtl="0" algn="ctr">
              <a:lnSpc>
                <a:spcPct val="100000"/>
              </a:lnSpc>
              <a:spcBef>
                <a:spcPts val="0"/>
              </a:spcBef>
              <a:spcAft>
                <a:spcPts val="0"/>
              </a:spcAft>
              <a:buClr>
                <a:srgbClr val="FFFFFF"/>
              </a:buClr>
              <a:buSzPts val="1900"/>
              <a:buNone/>
              <a:defRPr/>
            </a:lvl7pPr>
            <a:lvl8pPr lvl="7" rtl="0" algn="ctr">
              <a:lnSpc>
                <a:spcPct val="100000"/>
              </a:lnSpc>
              <a:spcBef>
                <a:spcPts val="0"/>
              </a:spcBef>
              <a:spcAft>
                <a:spcPts val="0"/>
              </a:spcAft>
              <a:buClr>
                <a:srgbClr val="FFFFFF"/>
              </a:buClr>
              <a:buSzPts val="1900"/>
              <a:buNone/>
              <a:defRPr/>
            </a:lvl8pPr>
            <a:lvl9pPr lvl="8" rtl="0" algn="ctr">
              <a:lnSpc>
                <a:spcPct val="100000"/>
              </a:lnSpc>
              <a:spcBef>
                <a:spcPts val="0"/>
              </a:spcBef>
              <a:spcAft>
                <a:spcPts val="0"/>
              </a:spcAft>
              <a:buClr>
                <a:srgbClr val="FFFFFF"/>
              </a:buClr>
              <a:buSzPts val="1900"/>
              <a:buNone/>
              <a:defRPr/>
            </a:lvl9pPr>
          </a:lstStyle>
          <a:p/>
        </p:txBody>
      </p:sp>
      <p:sp>
        <p:nvSpPr>
          <p:cNvPr id="86" name="Google Shape;86;p21"/>
          <p:cNvSpPr txBox="1"/>
          <p:nvPr>
            <p:ph idx="1" type="body"/>
          </p:nvPr>
        </p:nvSpPr>
        <p:spPr>
          <a:xfrm>
            <a:off x="4387453" y="3643312"/>
            <a:ext cx="7500900" cy="8840700"/>
          </a:xfrm>
          <a:prstGeom prst="rect">
            <a:avLst/>
          </a:prstGeom>
          <a:noFill/>
          <a:ln>
            <a:noFill/>
          </a:ln>
        </p:spPr>
        <p:txBody>
          <a:bodyPr anchorCtr="0" anchor="ctr" bIns="71475" lIns="71475" spcFirstLastPara="1" rIns="71475" wrap="square" tIns="71475">
            <a:noAutofit/>
          </a:bodyPr>
          <a:lstStyle>
            <a:lvl1pPr indent="-412750" lvl="0" marL="457200" rtl="0" algn="l">
              <a:lnSpc>
                <a:spcPct val="100000"/>
              </a:lnSpc>
              <a:spcBef>
                <a:spcPts val="5300"/>
              </a:spcBef>
              <a:spcAft>
                <a:spcPts val="0"/>
              </a:spcAft>
              <a:buClr>
                <a:srgbClr val="FFFFFF"/>
              </a:buClr>
              <a:buSzPts val="2900"/>
              <a:buFont typeface="Helvetica Neue Light"/>
              <a:buChar char="•"/>
              <a:defRPr sz="4000"/>
            </a:lvl1pPr>
            <a:lvl2pPr indent="-412750" lvl="1" marL="914400" rtl="0" algn="l">
              <a:lnSpc>
                <a:spcPct val="100000"/>
              </a:lnSpc>
              <a:spcBef>
                <a:spcPts val="5300"/>
              </a:spcBef>
              <a:spcAft>
                <a:spcPts val="0"/>
              </a:spcAft>
              <a:buClr>
                <a:srgbClr val="FFFFFF"/>
              </a:buClr>
              <a:buSzPts val="2900"/>
              <a:buFont typeface="Helvetica Neue Light"/>
              <a:buChar char="•"/>
              <a:defRPr sz="4000"/>
            </a:lvl2pPr>
            <a:lvl3pPr indent="-412750" lvl="2" marL="1371600" rtl="0" algn="l">
              <a:lnSpc>
                <a:spcPct val="100000"/>
              </a:lnSpc>
              <a:spcBef>
                <a:spcPts val="5300"/>
              </a:spcBef>
              <a:spcAft>
                <a:spcPts val="0"/>
              </a:spcAft>
              <a:buClr>
                <a:srgbClr val="FFFFFF"/>
              </a:buClr>
              <a:buSzPts val="2900"/>
              <a:buFont typeface="Helvetica Neue Light"/>
              <a:buChar char="•"/>
              <a:defRPr sz="4000"/>
            </a:lvl3pPr>
            <a:lvl4pPr indent="-412750" lvl="3" marL="1828800" rtl="0" algn="l">
              <a:lnSpc>
                <a:spcPct val="100000"/>
              </a:lnSpc>
              <a:spcBef>
                <a:spcPts val="5300"/>
              </a:spcBef>
              <a:spcAft>
                <a:spcPts val="0"/>
              </a:spcAft>
              <a:buClr>
                <a:srgbClr val="FFFFFF"/>
              </a:buClr>
              <a:buSzPts val="2900"/>
              <a:buFont typeface="Helvetica Neue Light"/>
              <a:buChar char="•"/>
              <a:defRPr sz="4000"/>
            </a:lvl4pPr>
            <a:lvl5pPr indent="-412750" lvl="4" marL="2286000" rtl="0" algn="l">
              <a:lnSpc>
                <a:spcPct val="100000"/>
              </a:lnSpc>
              <a:spcBef>
                <a:spcPts val="5300"/>
              </a:spcBef>
              <a:spcAft>
                <a:spcPts val="0"/>
              </a:spcAft>
              <a:buClr>
                <a:srgbClr val="FFFFFF"/>
              </a:buClr>
              <a:buSzPts val="2900"/>
              <a:buFont typeface="Helvetica Neue Light"/>
              <a:buChar char="•"/>
              <a:defRPr sz="4000"/>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87" name="Google Shape;87;p21"/>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type="tx">
  <p:cSld name="TITLE_AND_BODY">
    <p:spTree>
      <p:nvGrpSpPr>
        <p:cNvPr id="13" name="Shape 13"/>
        <p:cNvGrpSpPr/>
        <p:nvPr/>
      </p:nvGrpSpPr>
      <p:grpSpPr>
        <a:xfrm>
          <a:off x="0" y="0"/>
          <a:ext cx="0" cy="0"/>
          <a:chOff x="0" y="0"/>
          <a:chExt cx="0" cy="0"/>
        </a:xfrm>
      </p:grpSpPr>
      <p:sp>
        <p:nvSpPr>
          <p:cNvPr id="14" name="Google Shape;14;p3"/>
          <p:cNvSpPr/>
          <p:nvPr>
            <p:ph idx="2" type="pic"/>
          </p:nvPr>
        </p:nvSpPr>
        <p:spPr>
          <a:xfrm>
            <a:off x="5298281" y="892968"/>
            <a:ext cx="13751719" cy="832247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15" name="Google Shape;15;p3"/>
          <p:cNvSpPr txBox="1"/>
          <p:nvPr>
            <p:ph type="title"/>
          </p:nvPr>
        </p:nvSpPr>
        <p:spPr>
          <a:xfrm>
            <a:off x="4833937" y="9447609"/>
            <a:ext cx="14716126" cy="2000251"/>
          </a:xfrm>
          <a:prstGeom prst="rect">
            <a:avLst/>
          </a:prstGeom>
          <a:noFill/>
          <a:ln>
            <a:noFill/>
          </a:ln>
        </p:spPr>
        <p:txBody>
          <a:bodyPr anchorCtr="0" anchor="b"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6" name="Google Shape;16;p3"/>
          <p:cNvSpPr txBox="1"/>
          <p:nvPr>
            <p:ph idx="1" type="body"/>
          </p:nvPr>
        </p:nvSpPr>
        <p:spPr>
          <a:xfrm>
            <a:off x="4833937" y="11519296"/>
            <a:ext cx="14716126" cy="1714501"/>
          </a:xfrm>
          <a:prstGeom prst="rect">
            <a:avLst/>
          </a:prstGeom>
          <a:noFill/>
          <a:ln>
            <a:noFill/>
          </a:ln>
        </p:spPr>
        <p:txBody>
          <a:bodyPr anchorCtr="0" anchor="t" bIns="71425" lIns="71425" spcFirstLastPara="1" rIns="71425" wrap="square" tIns="71425">
            <a:noAutofit/>
          </a:bodyPr>
          <a:lstStyle>
            <a:lvl1pPr indent="-228600" lvl="0" marL="457200" algn="ctr">
              <a:lnSpc>
                <a:spcPct val="100000"/>
              </a:lnSpc>
              <a:spcBef>
                <a:spcPts val="0"/>
              </a:spcBef>
              <a:spcAft>
                <a:spcPts val="0"/>
              </a:spcAft>
              <a:buClr>
                <a:srgbClr val="FFFFFF"/>
              </a:buClr>
              <a:buSzPts val="4400"/>
              <a:buFont typeface="Helvetica Neue Light"/>
              <a:buNone/>
              <a:defRPr sz="4400"/>
            </a:lvl1pPr>
            <a:lvl2pPr indent="-228600" lvl="1" marL="914400" algn="ctr">
              <a:lnSpc>
                <a:spcPct val="100000"/>
              </a:lnSpc>
              <a:spcBef>
                <a:spcPts val="0"/>
              </a:spcBef>
              <a:spcAft>
                <a:spcPts val="0"/>
              </a:spcAft>
              <a:buClr>
                <a:srgbClr val="FFFFFF"/>
              </a:buClr>
              <a:buSzPts val="4400"/>
              <a:buFont typeface="Helvetica Neue Light"/>
              <a:buNone/>
              <a:defRPr sz="4400"/>
            </a:lvl2pPr>
            <a:lvl3pPr indent="-228600" lvl="2" marL="1371600" algn="ctr">
              <a:lnSpc>
                <a:spcPct val="100000"/>
              </a:lnSpc>
              <a:spcBef>
                <a:spcPts val="0"/>
              </a:spcBef>
              <a:spcAft>
                <a:spcPts val="0"/>
              </a:spcAft>
              <a:buClr>
                <a:srgbClr val="FFFFFF"/>
              </a:buClr>
              <a:buSzPts val="4400"/>
              <a:buFont typeface="Helvetica Neue Light"/>
              <a:buNone/>
              <a:defRPr sz="4400"/>
            </a:lvl3pPr>
            <a:lvl4pPr indent="-228600" lvl="3" marL="1828800" algn="ctr">
              <a:lnSpc>
                <a:spcPct val="100000"/>
              </a:lnSpc>
              <a:spcBef>
                <a:spcPts val="0"/>
              </a:spcBef>
              <a:spcAft>
                <a:spcPts val="0"/>
              </a:spcAft>
              <a:buClr>
                <a:srgbClr val="FFFFFF"/>
              </a:buClr>
              <a:buSzPts val="4400"/>
              <a:buFont typeface="Helvetica Neue Light"/>
              <a:buNone/>
              <a:defRPr sz="4400"/>
            </a:lvl4pPr>
            <a:lvl5pPr indent="-228600" lvl="4" marL="2286000" algn="ctr">
              <a:lnSpc>
                <a:spcPct val="100000"/>
              </a:lnSpc>
              <a:spcBef>
                <a:spcPts val="0"/>
              </a:spcBef>
              <a:spcAft>
                <a:spcPts val="0"/>
              </a:spcAft>
              <a:buClr>
                <a:srgbClr val="FFFFFF"/>
              </a:buClr>
              <a:buSzPts val="4400"/>
              <a:buFont typeface="Helvetica Neue Light"/>
              <a:buNone/>
              <a:defRPr sz="4400"/>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17" name="Google Shape;17;p3"/>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cadores">
  <p:cSld name="Marcadores">
    <p:spTree>
      <p:nvGrpSpPr>
        <p:cNvPr id="88" name="Shape 88"/>
        <p:cNvGrpSpPr/>
        <p:nvPr/>
      </p:nvGrpSpPr>
      <p:grpSpPr>
        <a:xfrm>
          <a:off x="0" y="0"/>
          <a:ext cx="0" cy="0"/>
          <a:chOff x="0" y="0"/>
          <a:chExt cx="0" cy="0"/>
        </a:xfrm>
      </p:grpSpPr>
      <p:sp>
        <p:nvSpPr>
          <p:cNvPr id="89" name="Google Shape;89;p22"/>
          <p:cNvSpPr txBox="1"/>
          <p:nvPr>
            <p:ph idx="1" type="body"/>
          </p:nvPr>
        </p:nvSpPr>
        <p:spPr>
          <a:xfrm>
            <a:off x="4387453" y="1785937"/>
            <a:ext cx="15609600" cy="10143900"/>
          </a:xfrm>
          <a:prstGeom prst="rect">
            <a:avLst/>
          </a:prstGeom>
          <a:noFill/>
          <a:ln>
            <a:noFill/>
          </a:ln>
        </p:spPr>
        <p:txBody>
          <a:bodyPr anchorCtr="0" anchor="ctr" bIns="71475" lIns="71475" spcFirstLastPara="1" rIns="71475" wrap="square" tIns="71475">
            <a:noAutofit/>
          </a:bodyPr>
          <a:lstStyle>
            <a:lvl1pPr indent="-311150" lvl="0" marL="457200" rtl="0" algn="l">
              <a:lnSpc>
                <a:spcPct val="100000"/>
              </a:lnSpc>
              <a:spcBef>
                <a:spcPts val="5900"/>
              </a:spcBef>
              <a:spcAft>
                <a:spcPts val="0"/>
              </a:spcAft>
              <a:buClr>
                <a:srgbClr val="FFFFFF"/>
              </a:buClr>
              <a:buSzPts val="1300"/>
              <a:buChar char="•"/>
              <a:defRPr/>
            </a:lvl1pPr>
            <a:lvl2pPr indent="-311150" lvl="1" marL="914400" rtl="0" algn="l">
              <a:lnSpc>
                <a:spcPct val="100000"/>
              </a:lnSpc>
              <a:spcBef>
                <a:spcPts val="5900"/>
              </a:spcBef>
              <a:spcAft>
                <a:spcPts val="0"/>
              </a:spcAft>
              <a:buClr>
                <a:srgbClr val="FFFFFF"/>
              </a:buClr>
              <a:buSzPts val="1300"/>
              <a:buChar char="•"/>
              <a:defRPr/>
            </a:lvl2pPr>
            <a:lvl3pPr indent="-311150" lvl="2" marL="1371600" rtl="0" algn="l">
              <a:lnSpc>
                <a:spcPct val="100000"/>
              </a:lnSpc>
              <a:spcBef>
                <a:spcPts val="5900"/>
              </a:spcBef>
              <a:spcAft>
                <a:spcPts val="0"/>
              </a:spcAft>
              <a:buClr>
                <a:srgbClr val="FFFFFF"/>
              </a:buClr>
              <a:buSzPts val="1300"/>
              <a:buChar char="•"/>
              <a:defRPr/>
            </a:lvl3pPr>
            <a:lvl4pPr indent="-311150" lvl="3" marL="1828800" rtl="0" algn="l">
              <a:lnSpc>
                <a:spcPct val="100000"/>
              </a:lnSpc>
              <a:spcBef>
                <a:spcPts val="5900"/>
              </a:spcBef>
              <a:spcAft>
                <a:spcPts val="0"/>
              </a:spcAft>
              <a:buClr>
                <a:srgbClr val="FFFFFF"/>
              </a:buClr>
              <a:buSzPts val="1300"/>
              <a:buChar char="•"/>
              <a:defRPr/>
            </a:lvl4pPr>
            <a:lvl5pPr indent="-311150" lvl="4" marL="2286000" rtl="0" algn="l">
              <a:lnSpc>
                <a:spcPct val="100000"/>
              </a:lnSpc>
              <a:spcBef>
                <a:spcPts val="5900"/>
              </a:spcBef>
              <a:spcAft>
                <a:spcPts val="0"/>
              </a:spcAft>
              <a:buClr>
                <a:srgbClr val="FFFFFF"/>
              </a:buClr>
              <a:buSzPts val="1300"/>
              <a:buChar char="•"/>
              <a:defRPr/>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90" name="Google Shape;90;p22"/>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Fotos">
  <p:cSld name="Três Fotos">
    <p:spTree>
      <p:nvGrpSpPr>
        <p:cNvPr id="91" name="Shape 91"/>
        <p:cNvGrpSpPr/>
        <p:nvPr/>
      </p:nvGrpSpPr>
      <p:grpSpPr>
        <a:xfrm>
          <a:off x="0" y="0"/>
          <a:ext cx="0" cy="0"/>
          <a:chOff x="0" y="0"/>
          <a:chExt cx="0" cy="0"/>
        </a:xfrm>
      </p:grpSpPr>
      <p:sp>
        <p:nvSpPr>
          <p:cNvPr id="92" name="Google Shape;92;p23"/>
          <p:cNvSpPr/>
          <p:nvPr>
            <p:ph idx="2" type="pic"/>
          </p:nvPr>
        </p:nvSpPr>
        <p:spPr>
          <a:xfrm>
            <a:off x="12495609" y="7161609"/>
            <a:ext cx="7500900" cy="54831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93" name="Google Shape;93;p23"/>
          <p:cNvSpPr/>
          <p:nvPr>
            <p:ph idx="3" type="pic"/>
          </p:nvPr>
        </p:nvSpPr>
        <p:spPr>
          <a:xfrm>
            <a:off x="12495609" y="1071562"/>
            <a:ext cx="7500900" cy="54831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94" name="Google Shape;94;p23"/>
          <p:cNvSpPr/>
          <p:nvPr>
            <p:ph idx="4" type="pic"/>
          </p:nvPr>
        </p:nvSpPr>
        <p:spPr>
          <a:xfrm>
            <a:off x="4387453" y="1072805"/>
            <a:ext cx="7500900" cy="115728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95" name="Google Shape;95;p23"/>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p:cSld name="Citação">
    <p:spTree>
      <p:nvGrpSpPr>
        <p:cNvPr id="96" name="Shape 96"/>
        <p:cNvGrpSpPr/>
        <p:nvPr/>
      </p:nvGrpSpPr>
      <p:grpSpPr>
        <a:xfrm>
          <a:off x="0" y="0"/>
          <a:ext cx="0" cy="0"/>
          <a:chOff x="0" y="0"/>
          <a:chExt cx="0" cy="0"/>
        </a:xfrm>
      </p:grpSpPr>
      <p:sp>
        <p:nvSpPr>
          <p:cNvPr id="97" name="Google Shape;97;p24"/>
          <p:cNvSpPr txBox="1"/>
          <p:nvPr>
            <p:ph idx="1" type="body"/>
          </p:nvPr>
        </p:nvSpPr>
        <p:spPr>
          <a:xfrm>
            <a:off x="4833937" y="8947546"/>
            <a:ext cx="14715900" cy="750300"/>
          </a:xfrm>
          <a:prstGeom prst="rect">
            <a:avLst/>
          </a:prstGeom>
          <a:noFill/>
          <a:ln>
            <a:noFill/>
          </a:ln>
        </p:spPr>
        <p:txBody>
          <a:bodyPr anchorCtr="0" anchor="t" bIns="71475" lIns="71475" spcFirstLastPara="1" rIns="71475" wrap="square" tIns="71475">
            <a:noAutofit/>
          </a:bodyPr>
          <a:lstStyle>
            <a:lvl1pPr indent="-228600" lvl="0" marL="457200" rtl="0" algn="ctr">
              <a:lnSpc>
                <a:spcPct val="100000"/>
              </a:lnSpc>
              <a:spcBef>
                <a:spcPts val="0"/>
              </a:spcBef>
              <a:spcAft>
                <a:spcPts val="0"/>
              </a:spcAft>
              <a:buClr>
                <a:srgbClr val="FFFFFF"/>
              </a:buClr>
              <a:buSzPts val="4000"/>
              <a:buFont typeface="Helvetica Neue"/>
              <a:buNone/>
              <a:defRPr b="1" sz="4000">
                <a:latin typeface="Helvetica Neue"/>
                <a:ea typeface="Helvetica Neue"/>
                <a:cs typeface="Helvetica Neue"/>
                <a:sym typeface="Helvetica Neue"/>
              </a:defRPr>
            </a:lvl1pPr>
            <a:lvl2pPr indent="-311150" lvl="1" marL="914400" rtl="0" algn="l">
              <a:lnSpc>
                <a:spcPct val="100000"/>
              </a:lnSpc>
              <a:spcBef>
                <a:spcPts val="5900"/>
              </a:spcBef>
              <a:spcAft>
                <a:spcPts val="0"/>
              </a:spcAft>
              <a:buClr>
                <a:srgbClr val="FFFFFF"/>
              </a:buClr>
              <a:buSzPts val="1300"/>
              <a:buChar char="•"/>
              <a:defRPr/>
            </a:lvl2pPr>
            <a:lvl3pPr indent="-311150" lvl="2" marL="1371600" rtl="0" algn="l">
              <a:lnSpc>
                <a:spcPct val="100000"/>
              </a:lnSpc>
              <a:spcBef>
                <a:spcPts val="5900"/>
              </a:spcBef>
              <a:spcAft>
                <a:spcPts val="0"/>
              </a:spcAft>
              <a:buClr>
                <a:srgbClr val="FFFFFF"/>
              </a:buClr>
              <a:buSzPts val="1300"/>
              <a:buChar char="•"/>
              <a:defRPr/>
            </a:lvl3pPr>
            <a:lvl4pPr indent="-311150" lvl="3" marL="1828800" rtl="0" algn="l">
              <a:lnSpc>
                <a:spcPct val="100000"/>
              </a:lnSpc>
              <a:spcBef>
                <a:spcPts val="5900"/>
              </a:spcBef>
              <a:spcAft>
                <a:spcPts val="0"/>
              </a:spcAft>
              <a:buClr>
                <a:srgbClr val="FFFFFF"/>
              </a:buClr>
              <a:buSzPts val="1300"/>
              <a:buChar char="•"/>
              <a:defRPr/>
            </a:lvl4pPr>
            <a:lvl5pPr indent="-311150" lvl="4" marL="2286000" rtl="0" algn="l">
              <a:lnSpc>
                <a:spcPct val="100000"/>
              </a:lnSpc>
              <a:spcBef>
                <a:spcPts val="5900"/>
              </a:spcBef>
              <a:spcAft>
                <a:spcPts val="0"/>
              </a:spcAft>
              <a:buClr>
                <a:srgbClr val="FFFFFF"/>
              </a:buClr>
              <a:buSzPts val="1300"/>
              <a:buChar char="•"/>
              <a:defRPr/>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98" name="Google Shape;98;p24"/>
          <p:cNvSpPr txBox="1"/>
          <p:nvPr>
            <p:ph idx="2" type="body"/>
          </p:nvPr>
        </p:nvSpPr>
        <p:spPr>
          <a:xfrm>
            <a:off x="4833937" y="5981303"/>
            <a:ext cx="14715900" cy="1003200"/>
          </a:xfrm>
          <a:prstGeom prst="rect">
            <a:avLst/>
          </a:prstGeom>
          <a:noFill/>
          <a:ln>
            <a:noFill/>
          </a:ln>
        </p:spPr>
        <p:txBody>
          <a:bodyPr anchorCtr="0" anchor="ctr" bIns="71475" lIns="71475" spcFirstLastPara="1" rIns="71475" wrap="square" tIns="71475">
            <a:noAutofit/>
          </a:bodyPr>
          <a:lstStyle>
            <a:lvl1pPr indent="-228600" lvl="0" marL="457200" rtl="0" algn="ctr">
              <a:lnSpc>
                <a:spcPct val="100000"/>
              </a:lnSpc>
              <a:spcBef>
                <a:spcPts val="3500"/>
              </a:spcBef>
              <a:spcAft>
                <a:spcPts val="0"/>
              </a:spcAft>
              <a:buClr>
                <a:srgbClr val="FFFFFF"/>
              </a:buClr>
              <a:buSzPts val="5600"/>
              <a:buFont typeface="Helvetica Neue Light"/>
              <a:buNone/>
              <a:defRPr sz="5600"/>
            </a:lvl1pPr>
            <a:lvl2pPr indent="-311150" lvl="1" marL="914400" rtl="0" algn="l">
              <a:lnSpc>
                <a:spcPct val="100000"/>
              </a:lnSpc>
              <a:spcBef>
                <a:spcPts val="5900"/>
              </a:spcBef>
              <a:spcAft>
                <a:spcPts val="0"/>
              </a:spcAft>
              <a:buClr>
                <a:srgbClr val="FFFFFF"/>
              </a:buClr>
              <a:buSzPts val="1300"/>
              <a:buChar char="•"/>
              <a:defRPr/>
            </a:lvl2pPr>
            <a:lvl3pPr indent="-311150" lvl="2" marL="1371600" rtl="0" algn="l">
              <a:lnSpc>
                <a:spcPct val="100000"/>
              </a:lnSpc>
              <a:spcBef>
                <a:spcPts val="5900"/>
              </a:spcBef>
              <a:spcAft>
                <a:spcPts val="0"/>
              </a:spcAft>
              <a:buClr>
                <a:srgbClr val="FFFFFF"/>
              </a:buClr>
              <a:buSzPts val="1300"/>
              <a:buChar char="•"/>
              <a:defRPr/>
            </a:lvl3pPr>
            <a:lvl4pPr indent="-311150" lvl="3" marL="1828800" rtl="0" algn="l">
              <a:lnSpc>
                <a:spcPct val="100000"/>
              </a:lnSpc>
              <a:spcBef>
                <a:spcPts val="5900"/>
              </a:spcBef>
              <a:spcAft>
                <a:spcPts val="0"/>
              </a:spcAft>
              <a:buClr>
                <a:srgbClr val="FFFFFF"/>
              </a:buClr>
              <a:buSzPts val="1300"/>
              <a:buChar char="•"/>
              <a:defRPr/>
            </a:lvl4pPr>
            <a:lvl5pPr indent="-311150" lvl="4" marL="2286000" rtl="0" algn="l">
              <a:lnSpc>
                <a:spcPct val="100000"/>
              </a:lnSpc>
              <a:spcBef>
                <a:spcPts val="5900"/>
              </a:spcBef>
              <a:spcAft>
                <a:spcPts val="0"/>
              </a:spcAft>
              <a:buClr>
                <a:srgbClr val="FFFFFF"/>
              </a:buClr>
              <a:buSzPts val="1300"/>
              <a:buChar char="•"/>
              <a:defRPr/>
            </a:lvl5pPr>
            <a:lvl6pPr indent="-311150" lvl="5" marL="2743200" rtl="0" algn="l">
              <a:lnSpc>
                <a:spcPct val="100000"/>
              </a:lnSpc>
              <a:spcBef>
                <a:spcPts val="5900"/>
              </a:spcBef>
              <a:spcAft>
                <a:spcPts val="0"/>
              </a:spcAft>
              <a:buClr>
                <a:srgbClr val="FFFFFF"/>
              </a:buClr>
              <a:buSzPts val="1300"/>
              <a:buChar char="•"/>
              <a:defRPr/>
            </a:lvl6pPr>
            <a:lvl7pPr indent="-311150" lvl="6" marL="3200400" rtl="0" algn="l">
              <a:lnSpc>
                <a:spcPct val="100000"/>
              </a:lnSpc>
              <a:spcBef>
                <a:spcPts val="5900"/>
              </a:spcBef>
              <a:spcAft>
                <a:spcPts val="0"/>
              </a:spcAft>
              <a:buClr>
                <a:srgbClr val="FFFFFF"/>
              </a:buClr>
              <a:buSzPts val="1300"/>
              <a:buChar char="•"/>
              <a:defRPr/>
            </a:lvl7pPr>
            <a:lvl8pPr indent="-311150" lvl="7" marL="3657600" rtl="0" algn="l">
              <a:lnSpc>
                <a:spcPct val="100000"/>
              </a:lnSpc>
              <a:spcBef>
                <a:spcPts val="5900"/>
              </a:spcBef>
              <a:spcAft>
                <a:spcPts val="0"/>
              </a:spcAft>
              <a:buClr>
                <a:srgbClr val="FFFFFF"/>
              </a:buClr>
              <a:buSzPts val="1300"/>
              <a:buChar char="•"/>
              <a:defRPr/>
            </a:lvl8pPr>
            <a:lvl9pPr indent="-311150" lvl="8" marL="4114800" rtl="0" algn="l">
              <a:lnSpc>
                <a:spcPct val="100000"/>
              </a:lnSpc>
              <a:spcBef>
                <a:spcPts val="5900"/>
              </a:spcBef>
              <a:spcAft>
                <a:spcPts val="0"/>
              </a:spcAft>
              <a:buClr>
                <a:srgbClr val="FFFFFF"/>
              </a:buClr>
              <a:buSzPts val="1300"/>
              <a:buChar char="•"/>
              <a:defRPr/>
            </a:lvl9pPr>
          </a:lstStyle>
          <a:p/>
        </p:txBody>
      </p:sp>
      <p:sp>
        <p:nvSpPr>
          <p:cNvPr id="99" name="Google Shape;99;p24"/>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00" name="Shape 100"/>
        <p:cNvGrpSpPr/>
        <p:nvPr/>
      </p:nvGrpSpPr>
      <p:grpSpPr>
        <a:xfrm>
          <a:off x="0" y="0"/>
          <a:ext cx="0" cy="0"/>
          <a:chOff x="0" y="0"/>
          <a:chExt cx="0" cy="0"/>
        </a:xfrm>
      </p:grpSpPr>
      <p:sp>
        <p:nvSpPr>
          <p:cNvPr id="101" name="Google Shape;101;p25"/>
          <p:cNvSpPr/>
          <p:nvPr>
            <p:ph idx="2" type="pic"/>
          </p:nvPr>
        </p:nvSpPr>
        <p:spPr>
          <a:xfrm>
            <a:off x="3048000" y="0"/>
            <a:ext cx="18288000" cy="13716000"/>
          </a:xfrm>
          <a:prstGeom prst="rect">
            <a:avLst/>
          </a:prstGeom>
          <a:noFill/>
          <a:ln>
            <a:noFill/>
          </a:ln>
        </p:spPr>
        <p:txBody>
          <a:bodyPr anchorCtr="0" anchor="t" bIns="45725" lIns="91475" spcFirstLastPara="1" rIns="91475" wrap="square" tIns="45725">
            <a:noAutofit/>
          </a:bodyPr>
          <a:lstStyle>
            <a:lvl1pPr lvl="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102" name="Google Shape;102;p25"/>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p:cSld name="Em Branco">
    <p:spTree>
      <p:nvGrpSpPr>
        <p:cNvPr id="103" name="Shape 103"/>
        <p:cNvGrpSpPr/>
        <p:nvPr/>
      </p:nvGrpSpPr>
      <p:grpSpPr>
        <a:xfrm>
          <a:off x="0" y="0"/>
          <a:ext cx="0" cy="0"/>
          <a:chOff x="0" y="0"/>
          <a:chExt cx="0" cy="0"/>
        </a:xfrm>
      </p:grpSpPr>
      <p:sp>
        <p:nvSpPr>
          <p:cNvPr id="104" name="Google Shape;104;p26"/>
          <p:cNvSpPr txBox="1"/>
          <p:nvPr>
            <p:ph idx="12" type="sldNum"/>
          </p:nvPr>
        </p:nvSpPr>
        <p:spPr>
          <a:xfrm>
            <a:off x="11935814" y="13001625"/>
            <a:ext cx="494400" cy="511200"/>
          </a:xfrm>
          <a:prstGeom prst="rect">
            <a:avLst/>
          </a:prstGeom>
          <a:noFill/>
          <a:ln>
            <a:noFill/>
          </a:ln>
        </p:spPr>
        <p:txBody>
          <a:bodyPr anchorCtr="0" anchor="t" bIns="71475" lIns="71475" spcFirstLastPara="1" rIns="71475" wrap="square" tIns="71475">
            <a:noAutofit/>
          </a:bodyPr>
          <a:lstStyle>
            <a:lvl1pPr indent="0" lvl="0" marL="0" rtl="0" algn="ctr">
              <a:lnSpc>
                <a:spcPct val="100000"/>
              </a:lnSpc>
              <a:spcBef>
                <a:spcPts val="0"/>
              </a:spcBef>
              <a:spcAft>
                <a:spcPts val="0"/>
              </a:spcAft>
              <a:buClr>
                <a:srgbClr val="FFFFFF"/>
              </a:buClr>
              <a:buSzPts val="2400"/>
              <a:buFont typeface="Helvetica Neue Light"/>
              <a:buNone/>
              <a:defRPr sz="2400"/>
            </a:lvl1pPr>
            <a:lvl2pPr indent="0" lvl="1" marL="0" rtl="0" algn="ctr">
              <a:lnSpc>
                <a:spcPct val="100000"/>
              </a:lnSpc>
              <a:spcBef>
                <a:spcPts val="0"/>
              </a:spcBef>
              <a:spcAft>
                <a:spcPts val="0"/>
              </a:spcAft>
              <a:buClr>
                <a:srgbClr val="FFFFFF"/>
              </a:buClr>
              <a:buSzPts val="2400"/>
              <a:buFont typeface="Helvetica Neue Light"/>
              <a:buNone/>
              <a:defRPr sz="2400"/>
            </a:lvl2pPr>
            <a:lvl3pPr indent="0" lvl="2" marL="0" rtl="0" algn="ctr">
              <a:lnSpc>
                <a:spcPct val="100000"/>
              </a:lnSpc>
              <a:spcBef>
                <a:spcPts val="0"/>
              </a:spcBef>
              <a:spcAft>
                <a:spcPts val="0"/>
              </a:spcAft>
              <a:buClr>
                <a:srgbClr val="FFFFFF"/>
              </a:buClr>
              <a:buSzPts val="2400"/>
              <a:buFont typeface="Helvetica Neue Light"/>
              <a:buNone/>
              <a:defRPr sz="2400"/>
            </a:lvl3pPr>
            <a:lvl4pPr indent="0" lvl="3" marL="0" rtl="0" algn="ctr">
              <a:lnSpc>
                <a:spcPct val="100000"/>
              </a:lnSpc>
              <a:spcBef>
                <a:spcPts val="0"/>
              </a:spcBef>
              <a:spcAft>
                <a:spcPts val="0"/>
              </a:spcAft>
              <a:buClr>
                <a:srgbClr val="FFFFFF"/>
              </a:buClr>
              <a:buSzPts val="2400"/>
              <a:buFont typeface="Helvetica Neue Light"/>
              <a:buNone/>
              <a:defRPr sz="2400"/>
            </a:lvl4pPr>
            <a:lvl5pPr indent="0" lvl="4" marL="0" rtl="0" algn="ctr">
              <a:lnSpc>
                <a:spcPct val="100000"/>
              </a:lnSpc>
              <a:spcBef>
                <a:spcPts val="0"/>
              </a:spcBef>
              <a:spcAft>
                <a:spcPts val="0"/>
              </a:spcAft>
              <a:buClr>
                <a:srgbClr val="FFFFFF"/>
              </a:buClr>
              <a:buSzPts val="2400"/>
              <a:buFont typeface="Helvetica Neue Light"/>
              <a:buNone/>
              <a:defRPr sz="2400"/>
            </a:lvl5pPr>
            <a:lvl6pPr indent="0" lvl="5" marL="0" rtl="0" algn="ctr">
              <a:lnSpc>
                <a:spcPct val="100000"/>
              </a:lnSpc>
              <a:spcBef>
                <a:spcPts val="0"/>
              </a:spcBef>
              <a:spcAft>
                <a:spcPts val="0"/>
              </a:spcAft>
              <a:buClr>
                <a:srgbClr val="FFFFFF"/>
              </a:buClr>
              <a:buSzPts val="2400"/>
              <a:buFont typeface="Helvetica Neue Light"/>
              <a:buNone/>
              <a:defRPr sz="2400"/>
            </a:lvl6pPr>
            <a:lvl7pPr indent="0" lvl="6" marL="0" rtl="0" algn="ctr">
              <a:lnSpc>
                <a:spcPct val="100000"/>
              </a:lnSpc>
              <a:spcBef>
                <a:spcPts val="0"/>
              </a:spcBef>
              <a:spcAft>
                <a:spcPts val="0"/>
              </a:spcAft>
              <a:buClr>
                <a:srgbClr val="FFFFFF"/>
              </a:buClr>
              <a:buSzPts val="2400"/>
              <a:buFont typeface="Helvetica Neue Light"/>
              <a:buNone/>
              <a:defRPr sz="2400"/>
            </a:lvl7pPr>
            <a:lvl8pPr indent="0" lvl="7" marL="0" rtl="0" algn="ctr">
              <a:lnSpc>
                <a:spcPct val="100000"/>
              </a:lnSpc>
              <a:spcBef>
                <a:spcPts val="0"/>
              </a:spcBef>
              <a:spcAft>
                <a:spcPts val="0"/>
              </a:spcAft>
              <a:buClr>
                <a:srgbClr val="FFFFFF"/>
              </a:buClr>
              <a:buSzPts val="2400"/>
              <a:buFont typeface="Helvetica Neue Light"/>
              <a:buNone/>
              <a:defRPr sz="2400"/>
            </a:lvl8pPr>
            <a:lvl9pPr indent="0" lvl="8" marL="0" rt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entro">
  <p:cSld name="Título - Centro">
    <p:spTree>
      <p:nvGrpSpPr>
        <p:cNvPr id="18" name="Shape 18"/>
        <p:cNvGrpSpPr/>
        <p:nvPr/>
      </p:nvGrpSpPr>
      <p:grpSpPr>
        <a:xfrm>
          <a:off x="0" y="0"/>
          <a:ext cx="0" cy="0"/>
          <a:chOff x="0" y="0"/>
          <a:chExt cx="0" cy="0"/>
        </a:xfrm>
      </p:grpSpPr>
      <p:sp>
        <p:nvSpPr>
          <p:cNvPr id="19" name="Google Shape;19;p4"/>
          <p:cNvSpPr txBox="1"/>
          <p:nvPr>
            <p:ph type="title"/>
          </p:nvPr>
        </p:nvSpPr>
        <p:spPr>
          <a:xfrm>
            <a:off x="4833937" y="4536281"/>
            <a:ext cx="14716126" cy="4643438"/>
          </a:xfrm>
          <a:prstGeom prst="rect">
            <a:avLst/>
          </a:prstGeom>
          <a:noFill/>
          <a:ln>
            <a:noFill/>
          </a:ln>
        </p:spPr>
        <p:txBody>
          <a:bodyPr anchorCtr="0" anchor="ctr"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0" name="Google Shape;20;p4"/>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cal">
  <p:cSld name="Foto - Vertical">
    <p:spTree>
      <p:nvGrpSpPr>
        <p:cNvPr id="21" name="Shape 21"/>
        <p:cNvGrpSpPr/>
        <p:nvPr/>
      </p:nvGrpSpPr>
      <p:grpSpPr>
        <a:xfrm>
          <a:off x="0" y="0"/>
          <a:ext cx="0" cy="0"/>
          <a:chOff x="0" y="0"/>
          <a:chExt cx="0" cy="0"/>
        </a:xfrm>
      </p:grpSpPr>
      <p:sp>
        <p:nvSpPr>
          <p:cNvPr id="22" name="Google Shape;22;p5"/>
          <p:cNvSpPr/>
          <p:nvPr>
            <p:ph idx="2" type="pic"/>
          </p:nvPr>
        </p:nvSpPr>
        <p:spPr>
          <a:xfrm>
            <a:off x="12495609" y="1071562"/>
            <a:ext cx="7500938" cy="1159073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23" name="Google Shape;23;p5"/>
          <p:cNvSpPr txBox="1"/>
          <p:nvPr>
            <p:ph type="title"/>
          </p:nvPr>
        </p:nvSpPr>
        <p:spPr>
          <a:xfrm>
            <a:off x="4387453" y="1071562"/>
            <a:ext cx="7500938" cy="5625704"/>
          </a:xfrm>
          <a:prstGeom prst="rect">
            <a:avLst/>
          </a:prstGeom>
          <a:noFill/>
          <a:ln>
            <a:noFill/>
          </a:ln>
        </p:spPr>
        <p:txBody>
          <a:bodyPr anchorCtr="0" anchor="b" bIns="71425" lIns="71425" spcFirstLastPara="1" rIns="71425" wrap="square" tIns="71425">
            <a:noAutofit/>
          </a:bodyPr>
          <a:lstStyle>
            <a:lvl1pPr lvl="0" algn="ctr">
              <a:lnSpc>
                <a:spcPct val="100000"/>
              </a:lnSpc>
              <a:spcBef>
                <a:spcPts val="0"/>
              </a:spcBef>
              <a:spcAft>
                <a:spcPts val="0"/>
              </a:spcAft>
              <a:buClr>
                <a:srgbClr val="FFFFFF"/>
              </a:buClr>
              <a:buSzPts val="8400"/>
              <a:buFont typeface="Helvetica Neue Light"/>
              <a:buNone/>
              <a:defRPr sz="84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4" name="Google Shape;24;p5"/>
          <p:cNvSpPr txBox="1"/>
          <p:nvPr>
            <p:ph idx="1" type="body"/>
          </p:nvPr>
        </p:nvSpPr>
        <p:spPr>
          <a:xfrm>
            <a:off x="4387453" y="7036593"/>
            <a:ext cx="7500938" cy="5625704"/>
          </a:xfrm>
          <a:prstGeom prst="rect">
            <a:avLst/>
          </a:prstGeom>
          <a:noFill/>
          <a:ln>
            <a:noFill/>
          </a:ln>
        </p:spPr>
        <p:txBody>
          <a:bodyPr anchorCtr="0" anchor="t" bIns="71425" lIns="71425" spcFirstLastPara="1" rIns="71425" wrap="square" tIns="71425">
            <a:noAutofit/>
          </a:bodyPr>
          <a:lstStyle>
            <a:lvl1pPr indent="-228600" lvl="0" marL="457200" algn="ctr">
              <a:lnSpc>
                <a:spcPct val="100000"/>
              </a:lnSpc>
              <a:spcBef>
                <a:spcPts val="0"/>
              </a:spcBef>
              <a:spcAft>
                <a:spcPts val="0"/>
              </a:spcAft>
              <a:buClr>
                <a:srgbClr val="FFFFFF"/>
              </a:buClr>
              <a:buSzPts val="4400"/>
              <a:buFont typeface="Helvetica Neue Light"/>
              <a:buNone/>
              <a:defRPr sz="4400"/>
            </a:lvl1pPr>
            <a:lvl2pPr indent="-228600" lvl="1" marL="914400" algn="ctr">
              <a:lnSpc>
                <a:spcPct val="100000"/>
              </a:lnSpc>
              <a:spcBef>
                <a:spcPts val="0"/>
              </a:spcBef>
              <a:spcAft>
                <a:spcPts val="0"/>
              </a:spcAft>
              <a:buClr>
                <a:srgbClr val="FFFFFF"/>
              </a:buClr>
              <a:buSzPts val="4400"/>
              <a:buFont typeface="Helvetica Neue Light"/>
              <a:buNone/>
              <a:defRPr sz="4400"/>
            </a:lvl2pPr>
            <a:lvl3pPr indent="-228600" lvl="2" marL="1371600" algn="ctr">
              <a:lnSpc>
                <a:spcPct val="100000"/>
              </a:lnSpc>
              <a:spcBef>
                <a:spcPts val="0"/>
              </a:spcBef>
              <a:spcAft>
                <a:spcPts val="0"/>
              </a:spcAft>
              <a:buClr>
                <a:srgbClr val="FFFFFF"/>
              </a:buClr>
              <a:buSzPts val="4400"/>
              <a:buFont typeface="Helvetica Neue Light"/>
              <a:buNone/>
              <a:defRPr sz="4400"/>
            </a:lvl3pPr>
            <a:lvl4pPr indent="-228600" lvl="3" marL="1828800" algn="ctr">
              <a:lnSpc>
                <a:spcPct val="100000"/>
              </a:lnSpc>
              <a:spcBef>
                <a:spcPts val="0"/>
              </a:spcBef>
              <a:spcAft>
                <a:spcPts val="0"/>
              </a:spcAft>
              <a:buClr>
                <a:srgbClr val="FFFFFF"/>
              </a:buClr>
              <a:buSzPts val="4400"/>
              <a:buFont typeface="Helvetica Neue Light"/>
              <a:buNone/>
              <a:defRPr sz="4400"/>
            </a:lvl4pPr>
            <a:lvl5pPr indent="-228600" lvl="4" marL="2286000" algn="ctr">
              <a:lnSpc>
                <a:spcPct val="100000"/>
              </a:lnSpc>
              <a:spcBef>
                <a:spcPts val="0"/>
              </a:spcBef>
              <a:spcAft>
                <a:spcPts val="0"/>
              </a:spcAft>
              <a:buClr>
                <a:srgbClr val="FFFFFF"/>
              </a:buClr>
              <a:buSzPts val="4400"/>
              <a:buFont typeface="Helvetica Neue Light"/>
              <a:buNone/>
              <a:defRPr sz="4400"/>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25" name="Google Shape;25;p5"/>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Superior">
  <p:cSld name="Título - Superior">
    <p:spTree>
      <p:nvGrpSpPr>
        <p:cNvPr id="26" name="Shape 26"/>
        <p:cNvGrpSpPr/>
        <p:nvPr/>
      </p:nvGrpSpPr>
      <p:grpSpPr>
        <a:xfrm>
          <a:off x="0" y="0"/>
          <a:ext cx="0" cy="0"/>
          <a:chOff x="0" y="0"/>
          <a:chExt cx="0" cy="0"/>
        </a:xfrm>
      </p:grpSpPr>
      <p:sp>
        <p:nvSpPr>
          <p:cNvPr id="27" name="Google Shape;27;p6"/>
          <p:cNvSpPr txBox="1"/>
          <p:nvPr>
            <p:ph type="title"/>
          </p:nvPr>
        </p:nvSpPr>
        <p:spPr>
          <a:xfrm>
            <a:off x="4387453" y="571500"/>
            <a:ext cx="15609095" cy="2982516"/>
          </a:xfrm>
          <a:prstGeom prst="rect">
            <a:avLst/>
          </a:prstGeom>
          <a:noFill/>
          <a:ln>
            <a:noFill/>
          </a:ln>
        </p:spPr>
        <p:txBody>
          <a:bodyPr anchorCtr="0" anchor="ctr"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8" name="Google Shape;28;p6"/>
          <p:cNvSpPr txBox="1"/>
          <p:nvPr>
            <p:ph idx="12" type="sldNum"/>
          </p:nvPr>
        </p:nvSpPr>
        <p:spPr>
          <a:xfrm>
            <a:off x="11935814" y="13026231"/>
            <a:ext cx="494513" cy="511176"/>
          </a:xfrm>
          <a:prstGeom prst="rect">
            <a:avLst/>
          </a:prstGeom>
          <a:noFill/>
          <a:ln>
            <a:noFill/>
          </a:ln>
        </p:spPr>
        <p:txBody>
          <a:bodyPr anchorCtr="0" anchor="b"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Marcadores">
  <p:cSld name="Título e Marcadores">
    <p:spTree>
      <p:nvGrpSpPr>
        <p:cNvPr id="29" name="Shape 29"/>
        <p:cNvGrpSpPr/>
        <p:nvPr/>
      </p:nvGrpSpPr>
      <p:grpSpPr>
        <a:xfrm>
          <a:off x="0" y="0"/>
          <a:ext cx="0" cy="0"/>
          <a:chOff x="0" y="0"/>
          <a:chExt cx="0" cy="0"/>
        </a:xfrm>
      </p:grpSpPr>
      <p:sp>
        <p:nvSpPr>
          <p:cNvPr id="30" name="Google Shape;30;p7"/>
          <p:cNvSpPr txBox="1"/>
          <p:nvPr>
            <p:ph type="title"/>
          </p:nvPr>
        </p:nvSpPr>
        <p:spPr>
          <a:xfrm>
            <a:off x="4387453" y="571500"/>
            <a:ext cx="15609095" cy="2982516"/>
          </a:xfrm>
          <a:prstGeom prst="rect">
            <a:avLst/>
          </a:prstGeom>
          <a:noFill/>
          <a:ln>
            <a:noFill/>
          </a:ln>
        </p:spPr>
        <p:txBody>
          <a:bodyPr anchorCtr="0" anchor="ctr"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31" name="Google Shape;31;p7"/>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Autofit/>
          </a:bodyPr>
          <a:lstStyle>
            <a:lvl1pPr indent="-314325" lvl="0" marL="457200" algn="l">
              <a:lnSpc>
                <a:spcPct val="100000"/>
              </a:lnSpc>
              <a:spcBef>
                <a:spcPts val="5900"/>
              </a:spcBef>
              <a:spcAft>
                <a:spcPts val="0"/>
              </a:spcAft>
              <a:buClr>
                <a:srgbClr val="FFFFFF"/>
              </a:buClr>
              <a:buSzPts val="1350"/>
              <a:buChar char="•"/>
              <a:defRPr/>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32" name="Google Shape;32;p7"/>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Marcadores e Foto">
  <p:cSld name="Título, Marcadores e Foto">
    <p:spTree>
      <p:nvGrpSpPr>
        <p:cNvPr id="33" name="Shape 33"/>
        <p:cNvGrpSpPr/>
        <p:nvPr/>
      </p:nvGrpSpPr>
      <p:grpSpPr>
        <a:xfrm>
          <a:off x="0" y="0"/>
          <a:ext cx="0" cy="0"/>
          <a:chOff x="0" y="0"/>
          <a:chExt cx="0" cy="0"/>
        </a:xfrm>
      </p:grpSpPr>
      <p:sp>
        <p:nvSpPr>
          <p:cNvPr id="34" name="Google Shape;34;p8"/>
          <p:cNvSpPr/>
          <p:nvPr>
            <p:ph idx="2" type="pic"/>
          </p:nvPr>
        </p:nvSpPr>
        <p:spPr>
          <a:xfrm>
            <a:off x="12495609" y="3643312"/>
            <a:ext cx="7500938" cy="88403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35" name="Google Shape;35;p8"/>
          <p:cNvSpPr txBox="1"/>
          <p:nvPr>
            <p:ph type="title"/>
          </p:nvPr>
        </p:nvSpPr>
        <p:spPr>
          <a:xfrm>
            <a:off x="4387453" y="571500"/>
            <a:ext cx="15609095" cy="2982516"/>
          </a:xfrm>
          <a:prstGeom prst="rect">
            <a:avLst/>
          </a:prstGeom>
          <a:noFill/>
          <a:ln>
            <a:noFill/>
          </a:ln>
        </p:spPr>
        <p:txBody>
          <a:bodyPr anchorCtr="0" anchor="ctr" bIns="71425" lIns="71425" spcFirstLastPara="1" rIns="71425" wrap="square" tIns="71425">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36" name="Google Shape;36;p8"/>
          <p:cNvSpPr txBox="1"/>
          <p:nvPr>
            <p:ph idx="1" type="body"/>
          </p:nvPr>
        </p:nvSpPr>
        <p:spPr>
          <a:xfrm>
            <a:off x="4387453" y="3643312"/>
            <a:ext cx="7500938" cy="8840392"/>
          </a:xfrm>
          <a:prstGeom prst="rect">
            <a:avLst/>
          </a:prstGeom>
          <a:noFill/>
          <a:ln>
            <a:noFill/>
          </a:ln>
        </p:spPr>
        <p:txBody>
          <a:bodyPr anchorCtr="0" anchor="ctr" bIns="71425" lIns="71425" spcFirstLastPara="1" rIns="71425" wrap="square" tIns="71425">
            <a:noAutofit/>
          </a:bodyPr>
          <a:lstStyle>
            <a:lvl1pPr indent="-409575" lvl="0" marL="457200" algn="l">
              <a:lnSpc>
                <a:spcPct val="100000"/>
              </a:lnSpc>
              <a:spcBef>
                <a:spcPts val="5300"/>
              </a:spcBef>
              <a:spcAft>
                <a:spcPts val="0"/>
              </a:spcAft>
              <a:buClr>
                <a:srgbClr val="FFFFFF"/>
              </a:buClr>
              <a:buSzPts val="2850"/>
              <a:buFont typeface="Helvetica Neue Light"/>
              <a:buChar char="•"/>
              <a:defRPr sz="3800"/>
            </a:lvl1pPr>
            <a:lvl2pPr indent="-409575" lvl="1" marL="914400" algn="l">
              <a:lnSpc>
                <a:spcPct val="100000"/>
              </a:lnSpc>
              <a:spcBef>
                <a:spcPts val="5300"/>
              </a:spcBef>
              <a:spcAft>
                <a:spcPts val="0"/>
              </a:spcAft>
              <a:buClr>
                <a:srgbClr val="FFFFFF"/>
              </a:buClr>
              <a:buSzPts val="2850"/>
              <a:buFont typeface="Helvetica Neue Light"/>
              <a:buChar char="•"/>
              <a:defRPr sz="3800"/>
            </a:lvl2pPr>
            <a:lvl3pPr indent="-409575" lvl="2" marL="1371600" algn="l">
              <a:lnSpc>
                <a:spcPct val="100000"/>
              </a:lnSpc>
              <a:spcBef>
                <a:spcPts val="5300"/>
              </a:spcBef>
              <a:spcAft>
                <a:spcPts val="0"/>
              </a:spcAft>
              <a:buClr>
                <a:srgbClr val="FFFFFF"/>
              </a:buClr>
              <a:buSzPts val="2850"/>
              <a:buFont typeface="Helvetica Neue Light"/>
              <a:buChar char="•"/>
              <a:defRPr sz="3800"/>
            </a:lvl3pPr>
            <a:lvl4pPr indent="-409575" lvl="3" marL="1828800" algn="l">
              <a:lnSpc>
                <a:spcPct val="100000"/>
              </a:lnSpc>
              <a:spcBef>
                <a:spcPts val="5300"/>
              </a:spcBef>
              <a:spcAft>
                <a:spcPts val="0"/>
              </a:spcAft>
              <a:buClr>
                <a:srgbClr val="FFFFFF"/>
              </a:buClr>
              <a:buSzPts val="2850"/>
              <a:buFont typeface="Helvetica Neue Light"/>
              <a:buChar char="•"/>
              <a:defRPr sz="3800"/>
            </a:lvl4pPr>
            <a:lvl5pPr indent="-409575" lvl="4" marL="2286000" algn="l">
              <a:lnSpc>
                <a:spcPct val="100000"/>
              </a:lnSpc>
              <a:spcBef>
                <a:spcPts val="5300"/>
              </a:spcBef>
              <a:spcAft>
                <a:spcPts val="0"/>
              </a:spcAft>
              <a:buClr>
                <a:srgbClr val="FFFFFF"/>
              </a:buClr>
              <a:buSzPts val="2850"/>
              <a:buFont typeface="Helvetica Neue Light"/>
              <a:buChar char="•"/>
              <a:defRPr sz="3800"/>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37" name="Google Shape;37;p8"/>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cadores">
  <p:cSld name="Marcadores">
    <p:spTree>
      <p:nvGrpSpPr>
        <p:cNvPr id="38" name="Shape 38"/>
        <p:cNvGrpSpPr/>
        <p:nvPr/>
      </p:nvGrpSpPr>
      <p:grpSpPr>
        <a:xfrm>
          <a:off x="0" y="0"/>
          <a:ext cx="0" cy="0"/>
          <a:chOff x="0" y="0"/>
          <a:chExt cx="0" cy="0"/>
        </a:xfrm>
      </p:grpSpPr>
      <p:sp>
        <p:nvSpPr>
          <p:cNvPr id="39" name="Google Shape;39;p9"/>
          <p:cNvSpPr txBox="1"/>
          <p:nvPr>
            <p:ph idx="1" type="body"/>
          </p:nvPr>
        </p:nvSpPr>
        <p:spPr>
          <a:xfrm>
            <a:off x="4387453" y="1785937"/>
            <a:ext cx="15609095" cy="10144126"/>
          </a:xfrm>
          <a:prstGeom prst="rect">
            <a:avLst/>
          </a:prstGeom>
          <a:noFill/>
          <a:ln>
            <a:noFill/>
          </a:ln>
        </p:spPr>
        <p:txBody>
          <a:bodyPr anchorCtr="0" anchor="ctr" bIns="71425" lIns="71425" spcFirstLastPara="1" rIns="71425" wrap="square" tIns="71425">
            <a:noAutofit/>
          </a:bodyPr>
          <a:lstStyle>
            <a:lvl1pPr indent="-314325" lvl="0" marL="457200" algn="l">
              <a:lnSpc>
                <a:spcPct val="100000"/>
              </a:lnSpc>
              <a:spcBef>
                <a:spcPts val="5900"/>
              </a:spcBef>
              <a:spcAft>
                <a:spcPts val="0"/>
              </a:spcAft>
              <a:buClr>
                <a:srgbClr val="FFFFFF"/>
              </a:buClr>
              <a:buSzPts val="1350"/>
              <a:buChar char="•"/>
              <a:defRPr/>
            </a:lvl1pPr>
            <a:lvl2pPr indent="-314325" lvl="1" marL="914400" algn="l">
              <a:lnSpc>
                <a:spcPct val="100000"/>
              </a:lnSpc>
              <a:spcBef>
                <a:spcPts val="5900"/>
              </a:spcBef>
              <a:spcAft>
                <a:spcPts val="0"/>
              </a:spcAft>
              <a:buClr>
                <a:srgbClr val="FFFFFF"/>
              </a:buClr>
              <a:buSzPts val="1350"/>
              <a:buChar char="•"/>
              <a:defRPr/>
            </a:lvl2pPr>
            <a:lvl3pPr indent="-314325" lvl="2" marL="1371600" algn="l">
              <a:lnSpc>
                <a:spcPct val="100000"/>
              </a:lnSpc>
              <a:spcBef>
                <a:spcPts val="5900"/>
              </a:spcBef>
              <a:spcAft>
                <a:spcPts val="0"/>
              </a:spcAft>
              <a:buClr>
                <a:srgbClr val="FFFFFF"/>
              </a:buClr>
              <a:buSzPts val="1350"/>
              <a:buChar char="•"/>
              <a:defRPr/>
            </a:lvl3pPr>
            <a:lvl4pPr indent="-314325" lvl="3" marL="1828800" algn="l">
              <a:lnSpc>
                <a:spcPct val="100000"/>
              </a:lnSpc>
              <a:spcBef>
                <a:spcPts val="5900"/>
              </a:spcBef>
              <a:spcAft>
                <a:spcPts val="0"/>
              </a:spcAft>
              <a:buClr>
                <a:srgbClr val="FFFFFF"/>
              </a:buClr>
              <a:buSzPts val="1350"/>
              <a:buChar char="•"/>
              <a:defRPr/>
            </a:lvl4pPr>
            <a:lvl5pPr indent="-314325" lvl="4" marL="2286000" algn="l">
              <a:lnSpc>
                <a:spcPct val="100000"/>
              </a:lnSpc>
              <a:spcBef>
                <a:spcPts val="5900"/>
              </a:spcBef>
              <a:spcAft>
                <a:spcPts val="0"/>
              </a:spcAft>
              <a:buClr>
                <a:srgbClr val="FFFFFF"/>
              </a:buClr>
              <a:buSzPts val="1350"/>
              <a:buChar char="•"/>
              <a:defRPr/>
            </a:lvl5pPr>
            <a:lvl6pPr indent="-314325" lvl="5" marL="2743200" algn="l">
              <a:lnSpc>
                <a:spcPct val="100000"/>
              </a:lnSpc>
              <a:spcBef>
                <a:spcPts val="5900"/>
              </a:spcBef>
              <a:spcAft>
                <a:spcPts val="0"/>
              </a:spcAft>
              <a:buClr>
                <a:srgbClr val="FFFFFF"/>
              </a:buClr>
              <a:buSzPts val="1350"/>
              <a:buChar char="•"/>
              <a:defRPr/>
            </a:lvl6pPr>
            <a:lvl7pPr indent="-314325" lvl="6" marL="3200400" algn="l">
              <a:lnSpc>
                <a:spcPct val="100000"/>
              </a:lnSpc>
              <a:spcBef>
                <a:spcPts val="5900"/>
              </a:spcBef>
              <a:spcAft>
                <a:spcPts val="0"/>
              </a:spcAft>
              <a:buClr>
                <a:srgbClr val="FFFFFF"/>
              </a:buClr>
              <a:buSzPts val="1350"/>
              <a:buChar char="•"/>
              <a:defRPr/>
            </a:lvl7pPr>
            <a:lvl8pPr indent="-314325" lvl="7" marL="3657600" algn="l">
              <a:lnSpc>
                <a:spcPct val="100000"/>
              </a:lnSpc>
              <a:spcBef>
                <a:spcPts val="5900"/>
              </a:spcBef>
              <a:spcAft>
                <a:spcPts val="0"/>
              </a:spcAft>
              <a:buClr>
                <a:srgbClr val="FFFFFF"/>
              </a:buClr>
              <a:buSzPts val="1350"/>
              <a:buChar char="•"/>
              <a:defRPr/>
            </a:lvl8pPr>
            <a:lvl9pPr indent="-314325" lvl="8" marL="4114800" algn="l">
              <a:lnSpc>
                <a:spcPct val="100000"/>
              </a:lnSpc>
              <a:spcBef>
                <a:spcPts val="5900"/>
              </a:spcBef>
              <a:spcAft>
                <a:spcPts val="0"/>
              </a:spcAft>
              <a:buClr>
                <a:srgbClr val="FFFFFF"/>
              </a:buClr>
              <a:buSzPts val="1350"/>
              <a:buChar char="•"/>
              <a:defRPr/>
            </a:lvl9pPr>
          </a:lstStyle>
          <a:p/>
        </p:txBody>
      </p:sp>
      <p:sp>
        <p:nvSpPr>
          <p:cNvPr id="40" name="Google Shape;40;p9"/>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Fotos">
  <p:cSld name="Três Fotos">
    <p:spTree>
      <p:nvGrpSpPr>
        <p:cNvPr id="41" name="Shape 41"/>
        <p:cNvGrpSpPr/>
        <p:nvPr/>
      </p:nvGrpSpPr>
      <p:grpSpPr>
        <a:xfrm>
          <a:off x="0" y="0"/>
          <a:ext cx="0" cy="0"/>
          <a:chOff x="0" y="0"/>
          <a:chExt cx="0" cy="0"/>
        </a:xfrm>
      </p:grpSpPr>
      <p:sp>
        <p:nvSpPr>
          <p:cNvPr id="42" name="Google Shape;42;p10"/>
          <p:cNvSpPr/>
          <p:nvPr>
            <p:ph idx="2" type="pic"/>
          </p:nvPr>
        </p:nvSpPr>
        <p:spPr>
          <a:xfrm>
            <a:off x="12495609" y="7161609"/>
            <a:ext cx="7500938" cy="548282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43" name="Google Shape;43;p10"/>
          <p:cNvSpPr/>
          <p:nvPr>
            <p:ph idx="3" type="pic"/>
          </p:nvPr>
        </p:nvSpPr>
        <p:spPr>
          <a:xfrm>
            <a:off x="12495609" y="1071562"/>
            <a:ext cx="7500938" cy="548282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44" name="Google Shape;44;p10"/>
          <p:cNvSpPr/>
          <p:nvPr>
            <p:ph idx="4" type="pic"/>
          </p:nvPr>
        </p:nvSpPr>
        <p:spPr>
          <a:xfrm>
            <a:off x="4387453" y="1072805"/>
            <a:ext cx="7500938" cy="1157287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45" name="Google Shape;45;p10"/>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algn="ctr">
              <a:lnSpc>
                <a:spcPct val="100000"/>
              </a:lnSpc>
              <a:spcBef>
                <a:spcPts val="0"/>
              </a:spcBef>
              <a:spcAft>
                <a:spcPts val="0"/>
              </a:spcAft>
              <a:buClr>
                <a:srgbClr val="FFFFFF"/>
              </a:buClr>
              <a:buSzPts val="2400"/>
              <a:buFont typeface="Helvetica Neue Light"/>
              <a:buNone/>
              <a:defRPr sz="2400"/>
            </a:lvl1pPr>
            <a:lvl2pPr indent="0" lvl="1" marL="0" algn="ctr">
              <a:lnSpc>
                <a:spcPct val="100000"/>
              </a:lnSpc>
              <a:spcBef>
                <a:spcPts val="0"/>
              </a:spcBef>
              <a:spcAft>
                <a:spcPts val="0"/>
              </a:spcAft>
              <a:buClr>
                <a:srgbClr val="FFFFFF"/>
              </a:buClr>
              <a:buSzPts val="2400"/>
              <a:buFont typeface="Helvetica Neue Light"/>
              <a:buNone/>
              <a:defRPr sz="2400"/>
            </a:lvl2pPr>
            <a:lvl3pPr indent="0" lvl="2" marL="0" algn="ctr">
              <a:lnSpc>
                <a:spcPct val="100000"/>
              </a:lnSpc>
              <a:spcBef>
                <a:spcPts val="0"/>
              </a:spcBef>
              <a:spcAft>
                <a:spcPts val="0"/>
              </a:spcAft>
              <a:buClr>
                <a:srgbClr val="FFFFFF"/>
              </a:buClr>
              <a:buSzPts val="2400"/>
              <a:buFont typeface="Helvetica Neue Light"/>
              <a:buNone/>
              <a:defRPr sz="2400"/>
            </a:lvl3pPr>
            <a:lvl4pPr indent="0" lvl="3" marL="0" algn="ctr">
              <a:lnSpc>
                <a:spcPct val="100000"/>
              </a:lnSpc>
              <a:spcBef>
                <a:spcPts val="0"/>
              </a:spcBef>
              <a:spcAft>
                <a:spcPts val="0"/>
              </a:spcAft>
              <a:buClr>
                <a:srgbClr val="FFFFFF"/>
              </a:buClr>
              <a:buSzPts val="2400"/>
              <a:buFont typeface="Helvetica Neue Light"/>
              <a:buNone/>
              <a:defRPr sz="2400"/>
            </a:lvl4pPr>
            <a:lvl5pPr indent="0" lvl="4" marL="0" algn="ctr">
              <a:lnSpc>
                <a:spcPct val="100000"/>
              </a:lnSpc>
              <a:spcBef>
                <a:spcPts val="0"/>
              </a:spcBef>
              <a:spcAft>
                <a:spcPts val="0"/>
              </a:spcAft>
              <a:buClr>
                <a:srgbClr val="FFFFFF"/>
              </a:buClr>
              <a:buSzPts val="2400"/>
              <a:buFont typeface="Helvetica Neue Light"/>
              <a:buNone/>
              <a:defRPr sz="2400"/>
            </a:lvl5pPr>
            <a:lvl6pPr indent="0" lvl="5" marL="0" algn="ctr">
              <a:lnSpc>
                <a:spcPct val="100000"/>
              </a:lnSpc>
              <a:spcBef>
                <a:spcPts val="0"/>
              </a:spcBef>
              <a:spcAft>
                <a:spcPts val="0"/>
              </a:spcAft>
              <a:buClr>
                <a:srgbClr val="FFFFFF"/>
              </a:buClr>
              <a:buSzPts val="2400"/>
              <a:buFont typeface="Helvetica Neue Light"/>
              <a:buNone/>
              <a:defRPr sz="2400"/>
            </a:lvl6pPr>
            <a:lvl7pPr indent="0" lvl="6" marL="0" algn="ctr">
              <a:lnSpc>
                <a:spcPct val="100000"/>
              </a:lnSpc>
              <a:spcBef>
                <a:spcPts val="0"/>
              </a:spcBef>
              <a:spcAft>
                <a:spcPts val="0"/>
              </a:spcAft>
              <a:buClr>
                <a:srgbClr val="FFFFFF"/>
              </a:buClr>
              <a:buSzPts val="2400"/>
              <a:buFont typeface="Helvetica Neue Light"/>
              <a:buNone/>
              <a:defRPr sz="2400"/>
            </a:lvl7pPr>
            <a:lvl8pPr indent="0" lvl="7" marL="0" algn="ctr">
              <a:lnSpc>
                <a:spcPct val="100000"/>
              </a:lnSpc>
              <a:spcBef>
                <a:spcPts val="0"/>
              </a:spcBef>
              <a:spcAft>
                <a:spcPts val="0"/>
              </a:spcAft>
              <a:buClr>
                <a:srgbClr val="FFFFFF"/>
              </a:buClr>
              <a:buSzPts val="2400"/>
              <a:buFont typeface="Helvetica Neue Light"/>
              <a:buNone/>
              <a:defRPr sz="2400"/>
            </a:lvl8pPr>
            <a:lvl9pPr indent="0" lvl="8" marL="0" algn="ctr">
              <a:lnSpc>
                <a:spcPct val="100000"/>
              </a:lnSpc>
              <a:spcBef>
                <a:spcPts val="0"/>
              </a:spcBef>
              <a:spcAft>
                <a:spcPts val="0"/>
              </a:spcAft>
              <a:buClr>
                <a:srgbClr val="FFFFFF"/>
              </a:buClr>
              <a:buSzPts val="2400"/>
              <a:buFont typeface="Helvetica Neue Light"/>
              <a:buNone/>
              <a:defRPr sz="24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87453" y="571500"/>
            <a:ext cx="15609095" cy="2982516"/>
          </a:xfrm>
          <a:prstGeom prst="rect">
            <a:avLst/>
          </a:prstGeom>
          <a:noFill/>
          <a:ln>
            <a:noFill/>
          </a:ln>
        </p:spPr>
        <p:txBody>
          <a:bodyPr anchorCtr="0" anchor="ctr" bIns="71425" lIns="71425" spcFirstLastPara="1" rIns="71425" wrap="square" tIns="71425">
            <a:noAutofit/>
          </a:bodyPr>
          <a:lstStyle>
            <a:lvl1pPr lvl="0"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9pPr>
          </a:lstStyle>
          <a:p/>
        </p:txBody>
      </p:sp>
      <p:sp>
        <p:nvSpPr>
          <p:cNvPr id="7" name="Google Shape;7;p1"/>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Autofit/>
          </a:bodyPr>
          <a:lstStyle>
            <a:lvl1pPr indent="-476250" lvl="0" marL="4572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1pPr>
            <a:lvl2pPr indent="-476250" lvl="1" marL="9144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2pPr>
            <a:lvl3pPr indent="-476250" lvl="2" marL="13716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3pPr>
            <a:lvl4pPr indent="-476250" lvl="3" marL="18288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4pPr>
            <a:lvl5pPr indent="-476250" lvl="4" marL="22860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5pPr>
            <a:lvl6pPr indent="-476250" lvl="5" marL="27432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6pPr>
            <a:lvl7pPr indent="-476250" lvl="6" marL="32004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7pPr>
            <a:lvl8pPr indent="-476250" lvl="7" marL="36576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8pPr>
            <a:lvl9pPr indent="-476250" lvl="8" marL="4114800" marR="0" rtl="0" algn="l">
              <a:lnSpc>
                <a:spcPct val="100000"/>
              </a:lnSpc>
              <a:spcBef>
                <a:spcPts val="5900"/>
              </a:spcBef>
              <a:spcAft>
                <a:spcPts val="0"/>
              </a:spcAft>
              <a:buClr>
                <a:srgbClr val="FFFFFF"/>
              </a:buClr>
              <a:buSzPts val="3900"/>
              <a:buFont typeface="Helvetica Neue Light"/>
              <a:buChar char="•"/>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11935814" y="13026231"/>
            <a:ext cx="494513" cy="511176"/>
          </a:xfrm>
          <a:prstGeom prst="rect">
            <a:avLst/>
          </a:prstGeom>
          <a:noFill/>
          <a:ln>
            <a:noFill/>
          </a:ln>
        </p:spPr>
        <p:txBody>
          <a:bodyPr anchorCtr="0" anchor="b" bIns="71425" lIns="71425" spcFirstLastPara="1" rIns="71425" wrap="square" tIns="71425">
            <a:no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4387453" y="571500"/>
            <a:ext cx="15609600" cy="2982300"/>
          </a:xfrm>
          <a:prstGeom prst="rect">
            <a:avLst/>
          </a:prstGeom>
          <a:noFill/>
          <a:ln>
            <a:noFill/>
          </a:ln>
        </p:spPr>
        <p:txBody>
          <a:bodyPr anchorCtr="0" anchor="ctr" bIns="71475" lIns="71475" spcFirstLastPara="1" rIns="71475" wrap="square" tIns="71475">
            <a:noAutofit/>
          </a:bodyPr>
          <a:lstStyle>
            <a:lvl1pPr lvl="0"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FFFFFF"/>
              </a:buClr>
              <a:buSzPts val="11200"/>
              <a:buFont typeface="Helvetica Neue Light"/>
              <a:buNone/>
              <a:defRPr b="0" i="0" sz="11200" u="none" cap="none" strike="noStrike">
                <a:solidFill>
                  <a:srgbClr val="FFFFFF"/>
                </a:solidFill>
                <a:latin typeface="Helvetica Neue Light"/>
                <a:ea typeface="Helvetica Neue Light"/>
                <a:cs typeface="Helvetica Neue Light"/>
                <a:sym typeface="Helvetica Neue Light"/>
              </a:defRPr>
            </a:lvl9pPr>
          </a:lstStyle>
          <a:p/>
        </p:txBody>
      </p:sp>
      <p:sp>
        <p:nvSpPr>
          <p:cNvPr id="57" name="Google Shape;57;p14"/>
          <p:cNvSpPr txBox="1"/>
          <p:nvPr>
            <p:ph idx="1" type="body"/>
          </p:nvPr>
        </p:nvSpPr>
        <p:spPr>
          <a:xfrm>
            <a:off x="4387453" y="3643312"/>
            <a:ext cx="15609600" cy="8840700"/>
          </a:xfrm>
          <a:prstGeom prst="rect">
            <a:avLst/>
          </a:prstGeom>
          <a:noFill/>
          <a:ln>
            <a:noFill/>
          </a:ln>
        </p:spPr>
        <p:txBody>
          <a:bodyPr anchorCtr="0" anchor="ctr" bIns="71475" lIns="71475" spcFirstLastPara="1" rIns="71475" wrap="square" tIns="71475">
            <a:noAutofit/>
          </a:bodyPr>
          <a:lstStyle>
            <a:lvl1pPr indent="-482600" lvl="0" marL="4572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1pPr>
            <a:lvl2pPr indent="-482600" lvl="1" marL="9144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2pPr>
            <a:lvl3pPr indent="-482600" lvl="2" marL="13716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3pPr>
            <a:lvl4pPr indent="-482600" lvl="3" marL="18288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4pPr>
            <a:lvl5pPr indent="-482600" lvl="4" marL="22860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5pPr>
            <a:lvl6pPr indent="-482600" lvl="5" marL="27432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6pPr>
            <a:lvl7pPr indent="-482600" lvl="6" marL="32004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7pPr>
            <a:lvl8pPr indent="-482600" lvl="7" marL="36576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8pPr>
            <a:lvl9pPr indent="-482600" lvl="8" marL="4114800" marR="0" rtl="0" algn="l">
              <a:lnSpc>
                <a:spcPct val="100000"/>
              </a:lnSpc>
              <a:spcBef>
                <a:spcPts val="5900"/>
              </a:spcBef>
              <a:spcAft>
                <a:spcPts val="0"/>
              </a:spcAft>
              <a:buClr>
                <a:srgbClr val="FFFFFF"/>
              </a:buClr>
              <a:buSzPts val="4000"/>
              <a:buFont typeface="Helvetica Neue Light"/>
              <a:buChar char="•"/>
              <a:defRPr b="0" i="0" sz="5300" u="none" cap="none" strike="noStrike">
                <a:solidFill>
                  <a:srgbClr val="FFFFFF"/>
                </a:solidFill>
                <a:latin typeface="Helvetica Neue Light"/>
                <a:ea typeface="Helvetica Neue Light"/>
                <a:cs typeface="Helvetica Neue Light"/>
                <a:sym typeface="Helvetica Neue Light"/>
              </a:defRPr>
            </a:lvl9pPr>
          </a:lstStyle>
          <a:p/>
        </p:txBody>
      </p:sp>
      <p:sp>
        <p:nvSpPr>
          <p:cNvPr id="58" name="Google Shape;58;p14"/>
          <p:cNvSpPr txBox="1"/>
          <p:nvPr>
            <p:ph idx="12" type="sldNum"/>
          </p:nvPr>
        </p:nvSpPr>
        <p:spPr>
          <a:xfrm>
            <a:off x="11935814" y="13026231"/>
            <a:ext cx="494400" cy="511200"/>
          </a:xfrm>
          <a:prstGeom prst="rect">
            <a:avLst/>
          </a:prstGeom>
          <a:noFill/>
          <a:ln>
            <a:noFill/>
          </a:ln>
        </p:spPr>
        <p:txBody>
          <a:bodyPr anchorCtr="0" anchor="b" bIns="71475" lIns="71475" spcFirstLastPara="1" rIns="71475" wrap="square" tIns="71475">
            <a:no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4.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26.jp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hyperlink" Target="https://www.thoughtworks.com/content/dam/thoughtworks/documents/report/tw_report_quem_coda_br.pdf" TargetMode="External"/><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www.youtube.com/watch?v=iewgwiGFfbQ" TargetMode="External"/><Relationship Id="rId6"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0.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33.png"/><Relationship Id="rId5" Type="http://schemas.openxmlformats.org/officeDocument/2006/relationships/hyperlink" Target="https://tarciziosilva.com.br/blog/destaques/posts/racismo-algoritmico-linha-do-tempo/" TargetMode="External"/><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www.tecmundo.com.br/software/135062-ia-amazon-usada-analise-curriculos-discriminava-mulheres.htm" TargetMode="External"/><Relationship Id="rId6" Type="http://schemas.openxmlformats.org/officeDocument/2006/relationships/image" Target="../media/image35.png"/><Relationship Id="rId7"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5.png"/><Relationship Id="rId6"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academy.gupy.io/curso/diversidade-e-inclusao" TargetMode="External"/><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4.png"/><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3.jp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1.png"/><Relationship Id="rId8"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hyperlink" Target="https://www.thoughtworks.com/pt/enegrecer/quemcodaobrasil" TargetMode="External"/><Relationship Id="rId9" Type="http://schemas.openxmlformats.org/officeDocument/2006/relationships/image" Target="../media/image8.png"/><Relationship Id="rId5" Type="http://schemas.openxmlformats.org/officeDocument/2006/relationships/hyperlink" Target="https://unesdoc.unesco.org/ark:/48223/pf0000367416.page=1" TargetMode="External"/><Relationship Id="rId6" Type="http://schemas.openxmlformats.org/officeDocument/2006/relationships/hyperlink" Target="https://hbr.org/2021/10/diversity-in-tech-is-a-problem-heres-how-to-empower-yourself" TargetMode="External"/><Relationship Id="rId7" Type="http://schemas.openxmlformats.org/officeDocument/2006/relationships/hyperlink" Target="https://www.psymeetsocial.com/blog/artigos/o-que-sao-microagressoes" TargetMode="External"/><Relationship Id="rId8" Type="http://schemas.openxmlformats.org/officeDocument/2006/relationships/hyperlink" Target="https://www.hostinger.com.br/tutoriais/acessibilidade-web#:~:text=H%C3%A1%20diversas%20ferramentas%20de%20teste%20na%20internet%20que,de%20tela%20gratuito%20para%20Windows.%20...%20Mais%20iten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hyperlink" Target="https://www.cubos.academy" TargetMode="External"/><Relationship Id="rId5" Type="http://schemas.openxmlformats.org/officeDocument/2006/relationships/image" Target="../media/image2.png"/><Relationship Id="rId6" Type="http://schemas.openxmlformats.org/officeDocument/2006/relationships/hyperlink" Target="https://forms.office.com/r/pa9Ks6ZTaJ" TargetMode="External"/><Relationship Id="rId7"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hyperlink" Target="https://www.menti.com/altm3jtwhokv" TargetMode="External"/><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pic>
        <p:nvPicPr>
          <p:cNvPr id="109" name="Google Shape;109;p27"/>
          <p:cNvPicPr preferRelativeResize="0"/>
          <p:nvPr/>
        </p:nvPicPr>
        <p:blipFill>
          <a:blip r:embed="rId4">
            <a:alphaModFix/>
          </a:blip>
          <a:stretch>
            <a:fillRect/>
          </a:stretch>
        </p:blipFill>
        <p:spPr>
          <a:xfrm>
            <a:off x="8304700" y="4919200"/>
            <a:ext cx="7774602" cy="3877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6"/>
          <p:cNvSpPr/>
          <p:nvPr/>
        </p:nvSpPr>
        <p:spPr>
          <a:xfrm>
            <a:off x="12832600" y="3621500"/>
            <a:ext cx="9377400" cy="6263100"/>
          </a:xfrm>
          <a:prstGeom prst="roundRect">
            <a:avLst>
              <a:gd fmla="val 16667" name="adj"/>
            </a:avLst>
          </a:prstGeom>
          <a:solidFill>
            <a:schemeClr val="lt1"/>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1687075" y="3621500"/>
            <a:ext cx="9377400" cy="6263100"/>
          </a:xfrm>
          <a:prstGeom prst="roundRect">
            <a:avLst>
              <a:gd fmla="val 16667" name="adj"/>
            </a:avLst>
          </a:prstGeom>
          <a:solidFill>
            <a:srgbClr val="FFFFFF"/>
          </a:solidFill>
          <a:ln cap="flat" cmpd="sng" w="9525">
            <a:solidFill>
              <a:srgbClr val="5358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txBox="1"/>
          <p:nvPr/>
        </p:nvSpPr>
        <p:spPr>
          <a:xfrm>
            <a:off x="871514" y="3992575"/>
            <a:ext cx="110085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5000">
                <a:solidFill>
                  <a:srgbClr val="20124D"/>
                </a:solidFill>
                <a:latin typeface="Montserrat"/>
                <a:ea typeface="Montserrat"/>
                <a:cs typeface="Montserrat"/>
                <a:sym typeface="Montserrat"/>
              </a:rPr>
              <a:t>Diversidade</a:t>
            </a:r>
            <a:endParaRPr b="1" sz="5000">
              <a:solidFill>
                <a:srgbClr val="20124D"/>
              </a:solidFill>
              <a:latin typeface="Montserrat"/>
              <a:ea typeface="Montserrat"/>
              <a:cs typeface="Montserrat"/>
              <a:sym typeface="Montserrat"/>
            </a:endParaRPr>
          </a:p>
        </p:txBody>
      </p:sp>
      <p:pic>
        <p:nvPicPr>
          <p:cNvPr id="215" name="Google Shape;215;p36"/>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216" name="Google Shape;216;p36"/>
          <p:cNvSpPr txBox="1"/>
          <p:nvPr>
            <p:ph idx="1" type="body"/>
          </p:nvPr>
        </p:nvSpPr>
        <p:spPr>
          <a:xfrm>
            <a:off x="1360950" y="5904275"/>
            <a:ext cx="9671100" cy="65871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1200"/>
              </a:spcBef>
              <a:spcAft>
                <a:spcPts val="0"/>
              </a:spcAft>
              <a:buNone/>
            </a:pPr>
            <a:r>
              <a:rPr lang="en-US" sz="4000">
                <a:solidFill>
                  <a:srgbClr val="20124D"/>
                </a:solidFill>
                <a:latin typeface="Montserrat"/>
                <a:ea typeface="Montserrat"/>
                <a:cs typeface="Montserrat"/>
                <a:sym typeface="Montserrat"/>
              </a:rPr>
              <a:t>se refere à variedade de backgrounds, perspectivas e experiências que os indivíduos trazem a um grupo, enquanto </a:t>
            </a:r>
            <a:br>
              <a:rPr lang="en-US" sz="4000">
                <a:solidFill>
                  <a:srgbClr val="20124D"/>
                </a:solidFill>
                <a:latin typeface="Montserrat"/>
                <a:ea typeface="Montserrat"/>
                <a:cs typeface="Montserrat"/>
                <a:sym typeface="Montserrat"/>
              </a:rPr>
            </a:br>
            <a:br>
              <a:rPr lang="en-US" sz="4000">
                <a:solidFill>
                  <a:srgbClr val="20124D"/>
                </a:solidFill>
                <a:latin typeface="Montserrat"/>
                <a:ea typeface="Montserrat"/>
                <a:cs typeface="Montserrat"/>
                <a:sym typeface="Montserrat"/>
              </a:rPr>
            </a:br>
            <a:r>
              <a:rPr lang="en-US" sz="4000">
                <a:solidFill>
                  <a:srgbClr val="20124D"/>
                </a:solidFill>
                <a:latin typeface="Montserrat"/>
                <a:ea typeface="Montserrat"/>
                <a:cs typeface="Montserrat"/>
                <a:sym typeface="Montserrat"/>
              </a:rPr>
              <a:t> </a:t>
            </a:r>
            <a:endParaRPr sz="4000">
              <a:solidFill>
                <a:srgbClr val="20124D"/>
              </a:solidFill>
              <a:latin typeface="Montserrat"/>
              <a:ea typeface="Montserrat"/>
              <a:cs typeface="Montserrat"/>
              <a:sym typeface="Montserrat"/>
            </a:endParaRPr>
          </a:p>
          <a:p>
            <a:pPr indent="0" lvl="0" marL="457200" rtl="0" algn="ctr">
              <a:lnSpc>
                <a:spcPct val="115000"/>
              </a:lnSpc>
              <a:spcBef>
                <a:spcPts val="1200"/>
              </a:spcBef>
              <a:spcAft>
                <a:spcPts val="1200"/>
              </a:spcAft>
              <a:buNone/>
            </a:pPr>
            <a:r>
              <a:t/>
            </a:r>
            <a:endParaRPr sz="4000">
              <a:solidFill>
                <a:srgbClr val="20124D"/>
              </a:solidFill>
              <a:latin typeface="Montserrat"/>
              <a:ea typeface="Montserrat"/>
              <a:cs typeface="Montserrat"/>
              <a:sym typeface="Montserrat"/>
            </a:endParaRPr>
          </a:p>
        </p:txBody>
      </p:sp>
      <p:sp>
        <p:nvSpPr>
          <p:cNvPr id="217" name="Google Shape;217;p36"/>
          <p:cNvSpPr txBox="1"/>
          <p:nvPr/>
        </p:nvSpPr>
        <p:spPr>
          <a:xfrm>
            <a:off x="11812686" y="3992575"/>
            <a:ext cx="113499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5000">
                <a:solidFill>
                  <a:srgbClr val="20124D"/>
                </a:solidFill>
                <a:latin typeface="Montserrat"/>
                <a:ea typeface="Montserrat"/>
                <a:cs typeface="Montserrat"/>
                <a:sym typeface="Montserrat"/>
              </a:rPr>
              <a:t>Inclusão</a:t>
            </a:r>
            <a:endParaRPr b="1" sz="5000">
              <a:solidFill>
                <a:srgbClr val="20124D"/>
              </a:solidFill>
              <a:latin typeface="Montserrat"/>
              <a:ea typeface="Montserrat"/>
              <a:cs typeface="Montserrat"/>
              <a:sym typeface="Montserrat"/>
            </a:endParaRPr>
          </a:p>
        </p:txBody>
      </p:sp>
      <p:sp>
        <p:nvSpPr>
          <p:cNvPr id="218" name="Google Shape;218;p36"/>
          <p:cNvSpPr txBox="1"/>
          <p:nvPr>
            <p:ph idx="1" type="body"/>
          </p:nvPr>
        </p:nvSpPr>
        <p:spPr>
          <a:xfrm>
            <a:off x="12685750" y="5664775"/>
            <a:ext cx="9671100" cy="65871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US" sz="4000">
                <a:solidFill>
                  <a:srgbClr val="20124D"/>
                </a:solidFill>
                <a:latin typeface="Montserrat"/>
                <a:ea typeface="Montserrat"/>
                <a:cs typeface="Montserrat"/>
                <a:sym typeface="Montserrat"/>
              </a:rPr>
              <a:t>se refere a</a:t>
            </a:r>
            <a:r>
              <a:rPr lang="en-US" sz="4000">
                <a:solidFill>
                  <a:srgbClr val="20124D"/>
                </a:solidFill>
                <a:latin typeface="Montserrat"/>
                <a:ea typeface="Montserrat"/>
                <a:cs typeface="Montserrat"/>
                <a:sym typeface="Montserrat"/>
              </a:rPr>
              <a:t> criar um ambiente em que todos se sintam respeitados, valorizados e empoderados para contribuir com seu ponto de vista único.</a:t>
            </a:r>
            <a:endParaRPr sz="4000">
              <a:solidFill>
                <a:srgbClr val="20124D"/>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4000">
              <a:solidFill>
                <a:srgbClr val="20124D"/>
              </a:solidFill>
              <a:latin typeface="Montserrat"/>
              <a:ea typeface="Montserrat"/>
              <a:cs typeface="Montserrat"/>
              <a:sym typeface="Montserrat"/>
            </a:endParaRPr>
          </a:p>
        </p:txBody>
      </p:sp>
      <p:cxnSp>
        <p:nvCxnSpPr>
          <p:cNvPr id="219" name="Google Shape;219;p36"/>
          <p:cNvCxnSpPr/>
          <p:nvPr/>
        </p:nvCxnSpPr>
        <p:spPr>
          <a:xfrm flipH="1" rot="10800000">
            <a:off x="10182063" y="4758650"/>
            <a:ext cx="4268700" cy="3988800"/>
          </a:xfrm>
          <a:prstGeom prst="curvedConnector3">
            <a:avLst>
              <a:gd fmla="val 50000" name="adj1"/>
            </a:avLst>
          </a:prstGeom>
          <a:noFill/>
          <a:ln cap="flat" cmpd="sng" w="38100">
            <a:solidFill>
              <a:srgbClr val="F4B400"/>
            </a:solidFill>
            <a:prstDash val="solid"/>
            <a:round/>
            <a:headEnd len="med" w="med" type="none"/>
            <a:tailEnd len="med" w="med" type="none"/>
          </a:ln>
        </p:spPr>
      </p:cxnSp>
      <p:sp>
        <p:nvSpPr>
          <p:cNvPr id="220" name="Google Shape;220;p36"/>
          <p:cNvSpPr/>
          <p:nvPr/>
        </p:nvSpPr>
        <p:spPr>
          <a:xfrm rot="5400000">
            <a:off x="14380838" y="4426300"/>
            <a:ext cx="454875" cy="804750"/>
          </a:xfrm>
          <a:prstGeom prst="flowChartExtra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0" y="987525"/>
            <a:ext cx="101820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Diversidade x Inclusão</a:t>
            </a:r>
            <a:endParaRPr b="1" sz="61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E2E36"/>
            </a:gs>
            <a:gs pos="50000">
              <a:srgbClr val="37374F"/>
            </a:gs>
            <a:gs pos="100000">
              <a:srgbClr val="FF0178"/>
            </a:gs>
          </a:gsLst>
          <a:lin ang="5400012" scaled="0"/>
        </a:gra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4">
            <a:alphaModFix amt="20000"/>
          </a:blip>
          <a:srcRect b="0" l="0" r="0" t="0"/>
          <a:stretch/>
        </p:blipFill>
        <p:spPr>
          <a:xfrm>
            <a:off x="-30150" y="-88521"/>
            <a:ext cx="24444300" cy="14263252"/>
          </a:xfrm>
          <a:prstGeom prst="rect">
            <a:avLst/>
          </a:prstGeom>
          <a:noFill/>
          <a:ln>
            <a:noFill/>
          </a:ln>
        </p:spPr>
      </p:pic>
      <p:grpSp>
        <p:nvGrpSpPr>
          <p:cNvPr id="227" name="Google Shape;227;p37"/>
          <p:cNvGrpSpPr/>
          <p:nvPr/>
        </p:nvGrpSpPr>
        <p:grpSpPr>
          <a:xfrm>
            <a:off x="-30150" y="12383050"/>
            <a:ext cx="24444300" cy="1906650"/>
            <a:chOff x="-30150" y="12383050"/>
            <a:chExt cx="24444300" cy="1906650"/>
          </a:xfrm>
        </p:grpSpPr>
        <p:pic>
          <p:nvPicPr>
            <p:cNvPr id="228" name="Google Shape;228;p37"/>
            <p:cNvPicPr preferRelativeResize="0"/>
            <p:nvPr/>
          </p:nvPicPr>
          <p:blipFill rotWithShape="1">
            <a:blip r:embed="rId5">
              <a:alphaModFix/>
            </a:blip>
            <a:srcRect b="0" l="0" r="0" t="0"/>
            <a:stretch/>
          </p:blipFill>
          <p:spPr>
            <a:xfrm>
              <a:off x="11092278" y="12383050"/>
              <a:ext cx="2171897" cy="974920"/>
            </a:xfrm>
            <a:prstGeom prst="rect">
              <a:avLst/>
            </a:prstGeom>
            <a:noFill/>
            <a:ln>
              <a:noFill/>
            </a:ln>
          </p:spPr>
        </p:pic>
        <p:sp>
          <p:nvSpPr>
            <p:cNvPr id="229" name="Google Shape;229;p37"/>
            <p:cNvSpPr/>
            <p:nvPr/>
          </p:nvSpPr>
          <p:spPr>
            <a:xfrm rot="10800000">
              <a:off x="-30150" y="13081600"/>
              <a:ext cx="24444300" cy="120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0" name="Google Shape;230;p37"/>
          <p:cNvPicPr preferRelativeResize="0"/>
          <p:nvPr/>
        </p:nvPicPr>
        <p:blipFill rotWithShape="1">
          <a:blip r:embed="rId6">
            <a:alphaModFix/>
          </a:blip>
          <a:srcRect b="0" l="0" r="72529" t="0"/>
          <a:stretch/>
        </p:blipFill>
        <p:spPr>
          <a:xfrm>
            <a:off x="22577752" y="318875"/>
            <a:ext cx="1327324" cy="1449600"/>
          </a:xfrm>
          <a:prstGeom prst="rect">
            <a:avLst/>
          </a:prstGeom>
          <a:noFill/>
          <a:ln>
            <a:noFill/>
          </a:ln>
        </p:spPr>
      </p:pic>
      <p:sp>
        <p:nvSpPr>
          <p:cNvPr id="231" name="Google Shape;231;p37">
            <a:hlinkClick r:id="rId7"/>
          </p:cNvPr>
          <p:cNvSpPr/>
          <p:nvPr/>
        </p:nvSpPr>
        <p:spPr>
          <a:xfrm>
            <a:off x="1593275" y="-179600"/>
            <a:ext cx="20816400" cy="14187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37"/>
          <p:cNvPicPr preferRelativeResize="0"/>
          <p:nvPr/>
        </p:nvPicPr>
        <p:blipFill>
          <a:blip r:embed="rId8">
            <a:alphaModFix/>
          </a:blip>
          <a:stretch>
            <a:fillRect/>
          </a:stretch>
        </p:blipFill>
        <p:spPr>
          <a:xfrm>
            <a:off x="2721225" y="907800"/>
            <a:ext cx="9892101" cy="5425351"/>
          </a:xfrm>
          <a:prstGeom prst="rect">
            <a:avLst/>
          </a:prstGeom>
          <a:noFill/>
          <a:ln>
            <a:noFill/>
          </a:ln>
        </p:spPr>
      </p:pic>
      <p:pic>
        <p:nvPicPr>
          <p:cNvPr id="233" name="Google Shape;233;p37"/>
          <p:cNvPicPr preferRelativeResize="0"/>
          <p:nvPr/>
        </p:nvPicPr>
        <p:blipFill>
          <a:blip r:embed="rId9">
            <a:alphaModFix/>
          </a:blip>
          <a:stretch>
            <a:fillRect/>
          </a:stretch>
        </p:blipFill>
        <p:spPr>
          <a:xfrm>
            <a:off x="2721225" y="7073800"/>
            <a:ext cx="8370549" cy="5160200"/>
          </a:xfrm>
          <a:prstGeom prst="rect">
            <a:avLst/>
          </a:prstGeom>
          <a:noFill/>
          <a:ln>
            <a:noFill/>
          </a:ln>
        </p:spPr>
      </p:pic>
      <p:sp>
        <p:nvSpPr>
          <p:cNvPr id="234" name="Google Shape;234;p37"/>
          <p:cNvSpPr txBox="1"/>
          <p:nvPr/>
        </p:nvSpPr>
        <p:spPr>
          <a:xfrm>
            <a:off x="17660725" y="12064900"/>
            <a:ext cx="4539000" cy="3189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000000"/>
              </a:buClr>
              <a:buSzPts val="1200"/>
              <a:buFont typeface="Arial"/>
              <a:buNone/>
            </a:pPr>
            <a:r>
              <a:rPr b="1" i="1" lang="en-US" sz="1200" u="none" cap="none" strike="noStrike">
                <a:solidFill>
                  <a:srgbClr val="000000"/>
                </a:solidFill>
                <a:latin typeface="Montserrat"/>
                <a:ea typeface="Montserrat"/>
                <a:cs typeface="Montserrat"/>
                <a:sym typeface="Montserrat"/>
              </a:rPr>
              <a:t>Fonte: PretaLab, 2019</a:t>
            </a:r>
            <a:endParaRPr b="1" i="1" sz="1200" u="none" cap="none" strike="noStrike">
              <a:solidFill>
                <a:srgbClr val="000000"/>
              </a:solidFill>
              <a:latin typeface="Montserrat"/>
              <a:ea typeface="Montserrat"/>
              <a:cs typeface="Montserrat"/>
              <a:sym typeface="Montserrat"/>
            </a:endParaRPr>
          </a:p>
        </p:txBody>
      </p:sp>
      <p:pic>
        <p:nvPicPr>
          <p:cNvPr id="235" name="Google Shape;235;p37"/>
          <p:cNvPicPr preferRelativeResize="0"/>
          <p:nvPr/>
        </p:nvPicPr>
        <p:blipFill rotWithShape="1">
          <a:blip r:embed="rId10">
            <a:alphaModFix/>
          </a:blip>
          <a:srcRect b="-2593" l="0" r="0" t="46936"/>
          <a:stretch/>
        </p:blipFill>
        <p:spPr>
          <a:xfrm>
            <a:off x="13498250" y="1114100"/>
            <a:ext cx="6994100" cy="3873791"/>
          </a:xfrm>
          <a:prstGeom prst="rect">
            <a:avLst/>
          </a:prstGeom>
          <a:noFill/>
          <a:ln>
            <a:noFill/>
          </a:ln>
        </p:spPr>
      </p:pic>
      <p:pic>
        <p:nvPicPr>
          <p:cNvPr id="236" name="Google Shape;236;p37"/>
          <p:cNvPicPr preferRelativeResize="0"/>
          <p:nvPr/>
        </p:nvPicPr>
        <p:blipFill>
          <a:blip r:embed="rId11">
            <a:alphaModFix/>
          </a:blip>
          <a:stretch>
            <a:fillRect/>
          </a:stretch>
        </p:blipFill>
        <p:spPr>
          <a:xfrm>
            <a:off x="13498250" y="7311313"/>
            <a:ext cx="7534275" cy="1085850"/>
          </a:xfrm>
          <a:prstGeom prst="rect">
            <a:avLst/>
          </a:prstGeom>
          <a:noFill/>
          <a:ln>
            <a:noFill/>
          </a:ln>
        </p:spPr>
      </p:pic>
      <p:pic>
        <p:nvPicPr>
          <p:cNvPr id="237" name="Google Shape;237;p37"/>
          <p:cNvPicPr preferRelativeResize="0"/>
          <p:nvPr/>
        </p:nvPicPr>
        <p:blipFill>
          <a:blip r:embed="rId12">
            <a:alphaModFix/>
          </a:blip>
          <a:stretch>
            <a:fillRect/>
          </a:stretch>
        </p:blipFill>
        <p:spPr>
          <a:xfrm>
            <a:off x="13498250" y="5552100"/>
            <a:ext cx="7239000" cy="78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8"/>
          <p:cNvSpPr/>
          <p:nvPr/>
        </p:nvSpPr>
        <p:spPr>
          <a:xfrm>
            <a:off x="-221375" y="1504350"/>
            <a:ext cx="106482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Quem faz a tecnologia?</a:t>
            </a:r>
            <a:endParaRPr b="1" sz="6100">
              <a:solidFill>
                <a:schemeClr val="lt1"/>
              </a:solidFill>
              <a:latin typeface="Montserrat"/>
              <a:ea typeface="Montserrat"/>
              <a:cs typeface="Montserrat"/>
              <a:sym typeface="Montserrat"/>
            </a:endParaRPr>
          </a:p>
        </p:txBody>
      </p:sp>
      <p:pic>
        <p:nvPicPr>
          <p:cNvPr id="243" name="Google Shape;243;p38"/>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descr="Coded Bias (EUA/Rússia/China, 2019, 84')&#10;Direção: Shalini Kantayya&#10;Tema: Tecnologia&#10;&#10;Quando Joy Buolamwini, pesquisadora do MIT Media Lab, descobre que muitas tecnologias de reconhecimento facial não detectam com precisão rostos de pele negra ou classificam incorretamente os rostos de mulheres, ela investiga o caráter altamente tendencioso presente nos algoritmos. Acontece que a inteligência artificial não é neutra e as mulheres estão liderando a ofensiva para garantir que nossos direitos civis sejam protegidos.       &#10;&#10;Em breve no Panorama Internacional Contemporâneo da 10ª Mostra Ecofalante de Cinema!" id="244" name="Google Shape;244;p38" title="Coded Bias (Trailer) | 10ª Mostra Ecofalante de Cinema">
            <a:hlinkClick r:id="rId5"/>
          </p:cNvPr>
          <p:cNvPicPr preferRelativeResize="0"/>
          <p:nvPr/>
        </p:nvPicPr>
        <p:blipFill>
          <a:blip r:embed="rId6">
            <a:alphaModFix/>
          </a:blip>
          <a:stretch>
            <a:fillRect/>
          </a:stretch>
        </p:blipFill>
        <p:spPr>
          <a:xfrm>
            <a:off x="3677625" y="3005550"/>
            <a:ext cx="17028750" cy="957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9"/>
          <p:cNvSpPr/>
          <p:nvPr/>
        </p:nvSpPr>
        <p:spPr>
          <a:xfrm>
            <a:off x="0" y="1035575"/>
            <a:ext cx="132030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Compartilhando experiências</a:t>
            </a:r>
            <a:endParaRPr b="1" sz="6100">
              <a:solidFill>
                <a:schemeClr val="lt1"/>
              </a:solidFill>
              <a:latin typeface="Montserrat"/>
              <a:ea typeface="Montserrat"/>
              <a:cs typeface="Montserrat"/>
              <a:sym typeface="Montserrat"/>
            </a:endParaRPr>
          </a:p>
        </p:txBody>
      </p:sp>
      <p:pic>
        <p:nvPicPr>
          <p:cNvPr id="250" name="Google Shape;250;p39"/>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251" name="Google Shape;251;p39"/>
          <p:cNvSpPr/>
          <p:nvPr/>
        </p:nvSpPr>
        <p:spPr>
          <a:xfrm>
            <a:off x="2292600" y="2495900"/>
            <a:ext cx="19798800" cy="4217100"/>
          </a:xfrm>
          <a:prstGeom prst="rect">
            <a:avLst/>
          </a:prstGeom>
          <a:noFill/>
          <a:ln>
            <a:noFill/>
          </a:ln>
        </p:spPr>
        <p:txBody>
          <a:bodyPr anchorCtr="0" anchor="ctr" bIns="121925" lIns="121925" spcFirstLastPara="1" rIns="121925" wrap="square" tIns="121925">
            <a:noAutofit/>
          </a:bodyPr>
          <a:lstStyle/>
          <a:p>
            <a:pPr indent="457200" lvl="0" marL="0" rtl="0" algn="ctr">
              <a:spcBef>
                <a:spcPts val="0"/>
              </a:spcBef>
              <a:spcAft>
                <a:spcPts val="0"/>
              </a:spcAft>
              <a:buNone/>
            </a:pPr>
            <a:r>
              <a:rPr b="1" lang="en-US" sz="5000">
                <a:solidFill>
                  <a:schemeClr val="lt1"/>
                </a:solidFill>
                <a:latin typeface="Montserrat"/>
                <a:ea typeface="Montserrat"/>
                <a:cs typeface="Montserrat"/>
                <a:sym typeface="Montserrat"/>
              </a:rPr>
              <a:t>Faça uma lista das implicações de os criadores de tecnologia serem um </a:t>
            </a:r>
            <a:r>
              <a:rPr b="1" lang="en-US" sz="5000">
                <a:solidFill>
                  <a:srgbClr val="F4B400"/>
                </a:solidFill>
                <a:latin typeface="Montserrat"/>
                <a:ea typeface="Montserrat"/>
                <a:cs typeface="Montserrat"/>
                <a:sym typeface="Montserrat"/>
              </a:rPr>
              <a:t>grupo homogêneo</a:t>
            </a:r>
            <a:r>
              <a:rPr b="1" lang="en-US" sz="5000">
                <a:solidFill>
                  <a:schemeClr val="lt1"/>
                </a:solidFill>
                <a:latin typeface="Montserrat"/>
                <a:ea typeface="Montserrat"/>
                <a:cs typeface="Montserrat"/>
                <a:sym typeface="Montserrat"/>
              </a:rPr>
              <a:t>.</a:t>
            </a:r>
            <a:endParaRPr b="1" sz="5500">
              <a:solidFill>
                <a:schemeClr val="lt1"/>
              </a:solidFill>
              <a:latin typeface="Montserrat"/>
              <a:ea typeface="Montserrat"/>
              <a:cs typeface="Montserrat"/>
              <a:sym typeface="Montserrat"/>
            </a:endParaRPr>
          </a:p>
        </p:txBody>
      </p:sp>
      <p:sp>
        <p:nvSpPr>
          <p:cNvPr id="252" name="Google Shape;252;p39"/>
          <p:cNvSpPr/>
          <p:nvPr/>
        </p:nvSpPr>
        <p:spPr>
          <a:xfrm>
            <a:off x="9326550" y="8779925"/>
            <a:ext cx="44745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Duplas</a:t>
            </a:r>
            <a:endParaRPr b="1" sz="6100">
              <a:solidFill>
                <a:schemeClr val="lt1"/>
              </a:solidFill>
              <a:latin typeface="Montserrat"/>
              <a:ea typeface="Montserrat"/>
              <a:cs typeface="Montserrat"/>
              <a:sym typeface="Montserrat"/>
            </a:endParaRPr>
          </a:p>
        </p:txBody>
      </p:sp>
      <p:sp>
        <p:nvSpPr>
          <p:cNvPr id="253" name="Google Shape;253;p39"/>
          <p:cNvSpPr/>
          <p:nvPr/>
        </p:nvSpPr>
        <p:spPr>
          <a:xfrm>
            <a:off x="14396938" y="8779925"/>
            <a:ext cx="66486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Quartetos</a:t>
            </a:r>
            <a:endParaRPr b="1" sz="6100">
              <a:solidFill>
                <a:schemeClr val="lt1"/>
              </a:solidFill>
              <a:latin typeface="Montserrat"/>
              <a:ea typeface="Montserrat"/>
              <a:cs typeface="Montserrat"/>
              <a:sym typeface="Montserrat"/>
            </a:endParaRPr>
          </a:p>
        </p:txBody>
      </p:sp>
      <p:sp>
        <p:nvSpPr>
          <p:cNvPr id="254" name="Google Shape;254;p39"/>
          <p:cNvSpPr/>
          <p:nvPr/>
        </p:nvSpPr>
        <p:spPr>
          <a:xfrm>
            <a:off x="3338450" y="8779925"/>
            <a:ext cx="53922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Individual</a:t>
            </a:r>
            <a:endParaRPr b="1" sz="6100">
              <a:solidFill>
                <a:schemeClr val="lt1"/>
              </a:solidFill>
              <a:latin typeface="Montserrat"/>
              <a:ea typeface="Montserrat"/>
              <a:cs typeface="Montserrat"/>
              <a:sym typeface="Montserrat"/>
            </a:endParaRPr>
          </a:p>
        </p:txBody>
      </p:sp>
      <p:pic>
        <p:nvPicPr>
          <p:cNvPr id="255" name="Google Shape;255;p39"/>
          <p:cNvPicPr preferRelativeResize="0"/>
          <p:nvPr/>
        </p:nvPicPr>
        <p:blipFill>
          <a:blip r:embed="rId5">
            <a:alphaModFix/>
          </a:blip>
          <a:stretch>
            <a:fillRect/>
          </a:stretch>
        </p:blipFill>
        <p:spPr>
          <a:xfrm>
            <a:off x="10688822" y="6938725"/>
            <a:ext cx="1749975" cy="1749975"/>
          </a:xfrm>
          <a:prstGeom prst="rect">
            <a:avLst/>
          </a:prstGeom>
          <a:noFill/>
          <a:ln>
            <a:noFill/>
          </a:ln>
        </p:spPr>
      </p:pic>
      <p:pic>
        <p:nvPicPr>
          <p:cNvPr id="256" name="Google Shape;256;p39"/>
          <p:cNvPicPr preferRelativeResize="0"/>
          <p:nvPr/>
        </p:nvPicPr>
        <p:blipFill>
          <a:blip r:embed="rId6">
            <a:alphaModFix/>
          </a:blip>
          <a:stretch>
            <a:fillRect/>
          </a:stretch>
        </p:blipFill>
        <p:spPr>
          <a:xfrm>
            <a:off x="16846260" y="6938713"/>
            <a:ext cx="1749975" cy="1749975"/>
          </a:xfrm>
          <a:prstGeom prst="rect">
            <a:avLst/>
          </a:prstGeom>
          <a:noFill/>
          <a:ln>
            <a:noFill/>
          </a:ln>
        </p:spPr>
      </p:pic>
      <p:pic>
        <p:nvPicPr>
          <p:cNvPr id="257" name="Google Shape;257;p39"/>
          <p:cNvPicPr preferRelativeResize="0"/>
          <p:nvPr/>
        </p:nvPicPr>
        <p:blipFill>
          <a:blip r:embed="rId7">
            <a:alphaModFix/>
          </a:blip>
          <a:stretch>
            <a:fillRect/>
          </a:stretch>
        </p:blipFill>
        <p:spPr>
          <a:xfrm>
            <a:off x="5370875" y="7150025"/>
            <a:ext cx="1327325" cy="1327325"/>
          </a:xfrm>
          <a:prstGeom prst="rect">
            <a:avLst/>
          </a:prstGeom>
          <a:noFill/>
          <a:ln>
            <a:noFill/>
          </a:ln>
        </p:spPr>
      </p:pic>
      <p:sp>
        <p:nvSpPr>
          <p:cNvPr id="258" name="Google Shape;258;p39"/>
          <p:cNvSpPr/>
          <p:nvPr/>
        </p:nvSpPr>
        <p:spPr>
          <a:xfrm>
            <a:off x="4088727" y="10532100"/>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1 minuto</a:t>
            </a:r>
            <a:endParaRPr b="1" sz="5000">
              <a:solidFill>
                <a:schemeClr val="lt1"/>
              </a:solidFill>
              <a:latin typeface="Montserrat"/>
              <a:ea typeface="Montserrat"/>
              <a:cs typeface="Montserrat"/>
              <a:sym typeface="Montserrat"/>
            </a:endParaRPr>
          </a:p>
        </p:txBody>
      </p:sp>
      <p:sp>
        <p:nvSpPr>
          <p:cNvPr id="259" name="Google Shape;259;p39"/>
          <p:cNvSpPr/>
          <p:nvPr/>
        </p:nvSpPr>
        <p:spPr>
          <a:xfrm>
            <a:off x="9618015" y="10532100"/>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2</a:t>
            </a:r>
            <a:r>
              <a:rPr b="1" lang="en-US" sz="5000">
                <a:solidFill>
                  <a:schemeClr val="lt1"/>
                </a:solidFill>
                <a:latin typeface="Montserrat"/>
                <a:ea typeface="Montserrat"/>
                <a:cs typeface="Montserrat"/>
                <a:sym typeface="Montserrat"/>
              </a:rPr>
              <a:t> minutos</a:t>
            </a:r>
            <a:endParaRPr b="1" sz="5000">
              <a:solidFill>
                <a:schemeClr val="lt1"/>
              </a:solidFill>
              <a:latin typeface="Montserrat"/>
              <a:ea typeface="Montserrat"/>
              <a:cs typeface="Montserrat"/>
              <a:sym typeface="Montserrat"/>
            </a:endParaRPr>
          </a:p>
        </p:txBody>
      </p:sp>
      <p:sp>
        <p:nvSpPr>
          <p:cNvPr id="260" name="Google Shape;260;p39"/>
          <p:cNvSpPr/>
          <p:nvPr/>
        </p:nvSpPr>
        <p:spPr>
          <a:xfrm>
            <a:off x="15775427" y="10532100"/>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5 minutos</a:t>
            </a:r>
            <a:endParaRPr b="1" sz="50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pic>
        <p:nvPicPr>
          <p:cNvPr id="265" name="Google Shape;265;p40"/>
          <p:cNvPicPr preferRelativeResize="0"/>
          <p:nvPr/>
        </p:nvPicPr>
        <p:blipFill>
          <a:blip r:embed="rId4">
            <a:alphaModFix/>
          </a:blip>
          <a:stretch>
            <a:fillRect/>
          </a:stretch>
        </p:blipFill>
        <p:spPr>
          <a:xfrm>
            <a:off x="3971663" y="3659750"/>
            <a:ext cx="12959101" cy="7432000"/>
          </a:xfrm>
          <a:prstGeom prst="rect">
            <a:avLst/>
          </a:prstGeom>
          <a:noFill/>
          <a:ln>
            <a:noFill/>
          </a:ln>
        </p:spPr>
      </p:pic>
      <p:pic>
        <p:nvPicPr>
          <p:cNvPr id="266" name="Google Shape;266;p40"/>
          <p:cNvPicPr preferRelativeResize="0"/>
          <p:nvPr/>
        </p:nvPicPr>
        <p:blipFill>
          <a:blip r:embed="rId5">
            <a:alphaModFix/>
          </a:blip>
          <a:stretch>
            <a:fillRect/>
          </a:stretch>
        </p:blipFill>
        <p:spPr>
          <a:xfrm>
            <a:off x="15148472" y="11678000"/>
            <a:ext cx="2117352" cy="1023300"/>
          </a:xfrm>
          <a:prstGeom prst="rect">
            <a:avLst/>
          </a:prstGeom>
          <a:noFill/>
          <a:ln>
            <a:noFill/>
          </a:ln>
        </p:spPr>
      </p:pic>
      <p:pic>
        <p:nvPicPr>
          <p:cNvPr id="267" name="Google Shape;267;p40"/>
          <p:cNvPicPr preferRelativeResize="0"/>
          <p:nvPr/>
        </p:nvPicPr>
        <p:blipFill>
          <a:blip r:embed="rId6">
            <a:alphaModFix/>
          </a:blip>
          <a:stretch>
            <a:fillRect/>
          </a:stretch>
        </p:blipFill>
        <p:spPr>
          <a:xfrm>
            <a:off x="11652075" y="7182550"/>
            <a:ext cx="9110125" cy="6842525"/>
          </a:xfrm>
          <a:prstGeom prst="rect">
            <a:avLst/>
          </a:prstGeom>
          <a:noFill/>
          <a:ln>
            <a:noFill/>
          </a:ln>
        </p:spPr>
      </p:pic>
      <p:sp>
        <p:nvSpPr>
          <p:cNvPr id="268" name="Google Shape;268;p40"/>
          <p:cNvSpPr/>
          <p:nvPr/>
        </p:nvSpPr>
        <p:spPr>
          <a:xfrm>
            <a:off x="-221375" y="1504350"/>
            <a:ext cx="88638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a:t>
            </a:r>
            <a:r>
              <a:rPr b="1" lang="en-US" sz="6100">
                <a:solidFill>
                  <a:schemeClr val="lt1"/>
                </a:solidFill>
                <a:latin typeface="Montserrat"/>
                <a:ea typeface="Montserrat"/>
                <a:cs typeface="Montserrat"/>
                <a:sym typeface="Montserrat"/>
              </a:rPr>
              <a:t>Vieses cognitivos</a:t>
            </a:r>
            <a:endParaRPr b="1" sz="6100">
              <a:solidFill>
                <a:schemeClr val="lt1"/>
              </a:solidFill>
              <a:latin typeface="Montserrat"/>
              <a:ea typeface="Montserrat"/>
              <a:cs typeface="Montserrat"/>
              <a:sym typeface="Montserrat"/>
            </a:endParaRPr>
          </a:p>
        </p:txBody>
      </p:sp>
      <p:pic>
        <p:nvPicPr>
          <p:cNvPr id="269" name="Google Shape;269;p40"/>
          <p:cNvPicPr preferRelativeResize="0"/>
          <p:nvPr/>
        </p:nvPicPr>
        <p:blipFill rotWithShape="1">
          <a:blip r:embed="rId7">
            <a:alphaModFix/>
          </a:blip>
          <a:srcRect b="0" l="0" r="72530" t="0"/>
          <a:stretch/>
        </p:blipFill>
        <p:spPr>
          <a:xfrm>
            <a:off x="22577752" y="318875"/>
            <a:ext cx="1327324" cy="144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1"/>
          <p:cNvSpPr/>
          <p:nvPr/>
        </p:nvSpPr>
        <p:spPr>
          <a:xfrm>
            <a:off x="-221375" y="1504350"/>
            <a:ext cx="167016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Racismo Algorítmico: Case FaceApp</a:t>
            </a:r>
            <a:endParaRPr b="1" sz="6100">
              <a:solidFill>
                <a:schemeClr val="lt1"/>
              </a:solidFill>
              <a:latin typeface="Montserrat"/>
              <a:ea typeface="Montserrat"/>
              <a:cs typeface="Montserrat"/>
              <a:sym typeface="Montserrat"/>
            </a:endParaRPr>
          </a:p>
        </p:txBody>
      </p:sp>
      <p:pic>
        <p:nvPicPr>
          <p:cNvPr id="275" name="Google Shape;275;p41"/>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id="276" name="Google Shape;276;p41"/>
          <p:cNvPicPr preferRelativeResize="0"/>
          <p:nvPr/>
        </p:nvPicPr>
        <p:blipFill>
          <a:blip r:embed="rId5">
            <a:alphaModFix/>
          </a:blip>
          <a:stretch>
            <a:fillRect/>
          </a:stretch>
        </p:blipFill>
        <p:spPr>
          <a:xfrm>
            <a:off x="6319938" y="2855000"/>
            <a:ext cx="11744125" cy="1033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2"/>
          <p:cNvSpPr/>
          <p:nvPr/>
        </p:nvSpPr>
        <p:spPr>
          <a:xfrm>
            <a:off x="-221375" y="1504350"/>
            <a:ext cx="127128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Discriminação: Case Tay.AI</a:t>
            </a:r>
            <a:endParaRPr b="1" sz="6100">
              <a:solidFill>
                <a:schemeClr val="lt1"/>
              </a:solidFill>
              <a:latin typeface="Montserrat"/>
              <a:ea typeface="Montserrat"/>
              <a:cs typeface="Montserrat"/>
              <a:sym typeface="Montserrat"/>
            </a:endParaRPr>
          </a:p>
        </p:txBody>
      </p:sp>
      <p:pic>
        <p:nvPicPr>
          <p:cNvPr id="282" name="Google Shape;282;p42"/>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id="283" name="Google Shape;283;p42">
            <a:hlinkClick r:id="rId5"/>
          </p:cNvPr>
          <p:cNvPicPr preferRelativeResize="0"/>
          <p:nvPr/>
        </p:nvPicPr>
        <p:blipFill>
          <a:blip r:embed="rId6">
            <a:alphaModFix/>
          </a:blip>
          <a:stretch>
            <a:fillRect/>
          </a:stretch>
        </p:blipFill>
        <p:spPr>
          <a:xfrm>
            <a:off x="1833075" y="3974675"/>
            <a:ext cx="13422476" cy="7397025"/>
          </a:xfrm>
          <a:prstGeom prst="rect">
            <a:avLst/>
          </a:prstGeom>
          <a:noFill/>
          <a:ln>
            <a:noFill/>
          </a:ln>
        </p:spPr>
      </p:pic>
      <p:pic>
        <p:nvPicPr>
          <p:cNvPr id="284" name="Google Shape;284;p42"/>
          <p:cNvPicPr preferRelativeResize="0"/>
          <p:nvPr/>
        </p:nvPicPr>
        <p:blipFill>
          <a:blip r:embed="rId7">
            <a:alphaModFix/>
          </a:blip>
          <a:stretch>
            <a:fillRect/>
          </a:stretch>
        </p:blipFill>
        <p:spPr>
          <a:xfrm>
            <a:off x="1976771" y="8691919"/>
            <a:ext cx="13278778" cy="2399299"/>
          </a:xfrm>
          <a:prstGeom prst="rect">
            <a:avLst/>
          </a:prstGeom>
          <a:noFill/>
          <a:ln>
            <a:noFill/>
          </a:ln>
        </p:spPr>
      </p:pic>
      <p:pic>
        <p:nvPicPr>
          <p:cNvPr id="285" name="Google Shape;285;p42"/>
          <p:cNvPicPr preferRelativeResize="0"/>
          <p:nvPr/>
        </p:nvPicPr>
        <p:blipFill>
          <a:blip r:embed="rId8">
            <a:alphaModFix/>
          </a:blip>
          <a:stretch>
            <a:fillRect/>
          </a:stretch>
        </p:blipFill>
        <p:spPr>
          <a:xfrm>
            <a:off x="15687876" y="3250475"/>
            <a:ext cx="6124575" cy="2171700"/>
          </a:xfrm>
          <a:prstGeom prst="rect">
            <a:avLst/>
          </a:prstGeom>
          <a:noFill/>
          <a:ln>
            <a:noFill/>
          </a:ln>
        </p:spPr>
      </p:pic>
      <p:pic>
        <p:nvPicPr>
          <p:cNvPr id="286" name="Google Shape;286;p42"/>
          <p:cNvPicPr preferRelativeResize="0"/>
          <p:nvPr/>
        </p:nvPicPr>
        <p:blipFill>
          <a:blip r:embed="rId9">
            <a:alphaModFix/>
          </a:blip>
          <a:stretch>
            <a:fillRect/>
          </a:stretch>
        </p:blipFill>
        <p:spPr>
          <a:xfrm>
            <a:off x="16772576" y="6057900"/>
            <a:ext cx="6429375" cy="2390775"/>
          </a:xfrm>
          <a:prstGeom prst="rect">
            <a:avLst/>
          </a:prstGeom>
          <a:noFill/>
          <a:ln>
            <a:noFill/>
          </a:ln>
        </p:spPr>
      </p:pic>
      <p:pic>
        <p:nvPicPr>
          <p:cNvPr id="287" name="Google Shape;287;p42"/>
          <p:cNvPicPr preferRelativeResize="0"/>
          <p:nvPr/>
        </p:nvPicPr>
        <p:blipFill>
          <a:blip r:embed="rId10">
            <a:alphaModFix/>
          </a:blip>
          <a:stretch>
            <a:fillRect/>
          </a:stretch>
        </p:blipFill>
        <p:spPr>
          <a:xfrm>
            <a:off x="15687875" y="9403650"/>
            <a:ext cx="6600825" cy="24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3"/>
          <p:cNvSpPr/>
          <p:nvPr/>
        </p:nvSpPr>
        <p:spPr>
          <a:xfrm>
            <a:off x="-221375" y="1504350"/>
            <a:ext cx="114882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Machismo: Case Amazon</a:t>
            </a:r>
            <a:endParaRPr b="1" sz="6100">
              <a:solidFill>
                <a:schemeClr val="lt1"/>
              </a:solidFill>
              <a:latin typeface="Montserrat"/>
              <a:ea typeface="Montserrat"/>
              <a:cs typeface="Montserrat"/>
              <a:sym typeface="Montserrat"/>
            </a:endParaRPr>
          </a:p>
        </p:txBody>
      </p:sp>
      <p:pic>
        <p:nvPicPr>
          <p:cNvPr id="293" name="Google Shape;293;p43"/>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id="294" name="Google Shape;294;p43">
            <a:hlinkClick r:id="rId5"/>
          </p:cNvPr>
          <p:cNvPicPr preferRelativeResize="0"/>
          <p:nvPr/>
        </p:nvPicPr>
        <p:blipFill>
          <a:blip r:embed="rId6">
            <a:alphaModFix/>
          </a:blip>
          <a:stretch>
            <a:fillRect/>
          </a:stretch>
        </p:blipFill>
        <p:spPr>
          <a:xfrm>
            <a:off x="1703238" y="3554775"/>
            <a:ext cx="17211050" cy="7923749"/>
          </a:xfrm>
          <a:prstGeom prst="rect">
            <a:avLst/>
          </a:prstGeom>
          <a:noFill/>
          <a:ln>
            <a:noFill/>
          </a:ln>
        </p:spPr>
      </p:pic>
      <p:pic>
        <p:nvPicPr>
          <p:cNvPr id="295" name="Google Shape;295;p43"/>
          <p:cNvPicPr preferRelativeResize="0"/>
          <p:nvPr/>
        </p:nvPicPr>
        <p:blipFill>
          <a:blip r:embed="rId7">
            <a:alphaModFix/>
          </a:blip>
          <a:stretch>
            <a:fillRect/>
          </a:stretch>
        </p:blipFill>
        <p:spPr>
          <a:xfrm>
            <a:off x="7326538" y="8362551"/>
            <a:ext cx="15354225" cy="376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4"/>
          <p:cNvSpPr txBox="1"/>
          <p:nvPr>
            <p:ph type="title"/>
          </p:nvPr>
        </p:nvSpPr>
        <p:spPr>
          <a:xfrm>
            <a:off x="1963650" y="4298998"/>
            <a:ext cx="20456700" cy="3975600"/>
          </a:xfrm>
          <a:prstGeom prst="rect">
            <a:avLst/>
          </a:prstGeom>
          <a:noFill/>
          <a:ln>
            <a:noFill/>
          </a:ln>
        </p:spPr>
        <p:txBody>
          <a:bodyPr anchorCtr="0" anchor="b" bIns="71425" lIns="71425" spcFirstLastPara="1" rIns="71425" wrap="square" tIns="71425">
            <a:noAutofit/>
          </a:bodyPr>
          <a:lstStyle/>
          <a:p>
            <a:pPr indent="0" lvl="0" marL="0" rtl="0" algn="ctr">
              <a:lnSpc>
                <a:spcPct val="115000"/>
              </a:lnSpc>
              <a:spcBef>
                <a:spcPts val="1200"/>
              </a:spcBef>
              <a:spcAft>
                <a:spcPts val="0"/>
              </a:spcAft>
              <a:buNone/>
            </a:pPr>
            <a:r>
              <a:rPr lang="en-US" sz="5000">
                <a:latin typeface="Montserrat"/>
                <a:ea typeface="Montserrat"/>
                <a:cs typeface="Montserrat"/>
                <a:sym typeface="Montserrat"/>
              </a:rPr>
              <a:t>Historicamente, a indústria de tecnologia tem sido predominantemente masculina e deficitária em representatividade de grupos étnicos e raciais. </a:t>
            </a:r>
            <a:endParaRPr sz="5000">
              <a:latin typeface="Montserrat"/>
              <a:ea typeface="Montserrat"/>
              <a:cs typeface="Montserrat"/>
              <a:sym typeface="Montserrat"/>
            </a:endParaRPr>
          </a:p>
          <a:p>
            <a:pPr indent="0" lvl="0" marL="0" rtl="0" algn="ctr">
              <a:lnSpc>
                <a:spcPct val="115000"/>
              </a:lnSpc>
              <a:spcBef>
                <a:spcPts val="1200"/>
              </a:spcBef>
              <a:spcAft>
                <a:spcPts val="0"/>
              </a:spcAft>
              <a:buNone/>
            </a:pPr>
            <a:r>
              <a:rPr lang="en-US" sz="5000">
                <a:latin typeface="Montserrat"/>
                <a:ea typeface="Montserrat"/>
                <a:cs typeface="Montserrat"/>
                <a:sym typeface="Montserrat"/>
              </a:rPr>
              <a:t>Essa falta de diversidade leva a um leque mais estreito </a:t>
            </a:r>
            <a:endParaRPr sz="5000">
              <a:latin typeface="Montserrat"/>
              <a:ea typeface="Montserrat"/>
              <a:cs typeface="Montserrat"/>
              <a:sym typeface="Montserrat"/>
            </a:endParaRPr>
          </a:p>
          <a:p>
            <a:pPr indent="0" lvl="0" marL="0" rtl="0" algn="ctr">
              <a:lnSpc>
                <a:spcPct val="115000"/>
              </a:lnSpc>
              <a:spcBef>
                <a:spcPts val="1200"/>
              </a:spcBef>
              <a:spcAft>
                <a:spcPts val="0"/>
              </a:spcAft>
              <a:buNone/>
            </a:pPr>
            <a:r>
              <a:rPr lang="en-US" sz="5000">
                <a:latin typeface="Montserrat"/>
                <a:ea typeface="Montserrat"/>
                <a:cs typeface="Montserrat"/>
                <a:sym typeface="Montserrat"/>
              </a:rPr>
              <a:t>de perspectivas e limita e inovação. </a:t>
            </a:r>
            <a:endParaRPr sz="7200">
              <a:latin typeface="Montserrat"/>
              <a:ea typeface="Montserrat"/>
              <a:cs typeface="Montserrat"/>
              <a:sym typeface="Montserrat"/>
            </a:endParaRPr>
          </a:p>
          <a:p>
            <a:pPr indent="0" lvl="0" marL="0" rtl="0" algn="ctr">
              <a:lnSpc>
                <a:spcPct val="90000"/>
              </a:lnSpc>
              <a:spcBef>
                <a:spcPts val="1200"/>
              </a:spcBef>
              <a:spcAft>
                <a:spcPts val="0"/>
              </a:spcAft>
              <a:buNone/>
            </a:pPr>
            <a:r>
              <a:rPr lang="en-US" sz="7200">
                <a:latin typeface="Montserrat"/>
                <a:ea typeface="Montserrat"/>
                <a:cs typeface="Montserrat"/>
                <a:sym typeface="Montserrat"/>
              </a:rPr>
              <a:t> </a:t>
            </a:r>
            <a:r>
              <a:rPr i="1" lang="en-US" sz="4500">
                <a:latin typeface="Montserrat"/>
                <a:ea typeface="Montserrat"/>
                <a:cs typeface="Montserrat"/>
                <a:sym typeface="Montserrat"/>
              </a:rPr>
              <a:t>Documentário Coded Bias (2020)</a:t>
            </a:r>
            <a:endParaRPr i="1" sz="4500">
              <a:solidFill>
                <a:srgbClr val="FFFFFF"/>
              </a:solidFill>
              <a:latin typeface="Montserrat Light"/>
              <a:ea typeface="Montserrat Light"/>
              <a:cs typeface="Montserrat Light"/>
              <a:sym typeface="Montserrat Light"/>
            </a:endParaRPr>
          </a:p>
        </p:txBody>
      </p:sp>
      <p:pic>
        <p:nvPicPr>
          <p:cNvPr id="301" name="Google Shape;301;p44"/>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id="302" name="Google Shape;302;p44"/>
          <p:cNvPicPr preferRelativeResize="0"/>
          <p:nvPr/>
        </p:nvPicPr>
        <p:blipFill>
          <a:blip r:embed="rId5">
            <a:alphaModFix/>
          </a:blip>
          <a:stretch>
            <a:fillRect/>
          </a:stretch>
        </p:blipFill>
        <p:spPr>
          <a:xfrm>
            <a:off x="2279448" y="1808123"/>
            <a:ext cx="733411" cy="733425"/>
          </a:xfrm>
          <a:prstGeom prst="rect">
            <a:avLst/>
          </a:prstGeom>
          <a:noFill/>
          <a:ln>
            <a:noFill/>
          </a:ln>
        </p:spPr>
      </p:pic>
      <p:pic>
        <p:nvPicPr>
          <p:cNvPr id="303" name="Google Shape;303;p44"/>
          <p:cNvPicPr preferRelativeResize="0"/>
          <p:nvPr/>
        </p:nvPicPr>
        <p:blipFill>
          <a:blip r:embed="rId5">
            <a:alphaModFix/>
          </a:blip>
          <a:stretch>
            <a:fillRect/>
          </a:stretch>
        </p:blipFill>
        <p:spPr>
          <a:xfrm rot="10800000">
            <a:off x="20677048" y="8025573"/>
            <a:ext cx="733411" cy="733425"/>
          </a:xfrm>
          <a:prstGeom prst="rect">
            <a:avLst/>
          </a:prstGeom>
          <a:noFill/>
          <a:ln>
            <a:noFill/>
          </a:ln>
        </p:spPr>
      </p:pic>
      <p:pic>
        <p:nvPicPr>
          <p:cNvPr id="304" name="Google Shape;304;p44"/>
          <p:cNvPicPr preferRelativeResize="0"/>
          <p:nvPr/>
        </p:nvPicPr>
        <p:blipFill rotWithShape="1">
          <a:blip r:embed="rId6">
            <a:alphaModFix/>
          </a:blip>
          <a:srcRect b="0" l="21875" r="21875" t="0"/>
          <a:stretch/>
        </p:blipFill>
        <p:spPr>
          <a:xfrm>
            <a:off x="10519950" y="9228575"/>
            <a:ext cx="3344100" cy="3344100"/>
          </a:xfrm>
          <a:prstGeom prst="roundRect">
            <a:avLst>
              <a:gd fmla="val 16667" name="adj"/>
            </a:avLst>
          </a:prstGeom>
          <a:noFill/>
          <a:ln cap="flat" cmpd="sng" w="76200">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pic>
        <p:nvPicPr>
          <p:cNvPr id="309" name="Google Shape;309;p45"/>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10" name="Google Shape;310;p45">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11" name="Google Shape;311;p45"/>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12" name="Google Shape;312;p45"/>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grpSp>
        <p:nvGrpSpPr>
          <p:cNvPr id="114" name="Google Shape;114;p28"/>
          <p:cNvGrpSpPr/>
          <p:nvPr/>
        </p:nvGrpSpPr>
        <p:grpSpPr>
          <a:xfrm>
            <a:off x="-30150" y="12383050"/>
            <a:ext cx="24444300" cy="1906650"/>
            <a:chOff x="-30150" y="12383050"/>
            <a:chExt cx="24444300" cy="1906650"/>
          </a:xfrm>
        </p:grpSpPr>
        <p:pic>
          <p:nvPicPr>
            <p:cNvPr id="115" name="Google Shape;115;p28"/>
            <p:cNvPicPr preferRelativeResize="0"/>
            <p:nvPr/>
          </p:nvPicPr>
          <p:blipFill>
            <a:blip r:embed="rId4">
              <a:alphaModFix/>
            </a:blip>
            <a:stretch>
              <a:fillRect/>
            </a:stretch>
          </p:blipFill>
          <p:spPr>
            <a:xfrm>
              <a:off x="11092278" y="12383050"/>
              <a:ext cx="2171897" cy="974920"/>
            </a:xfrm>
            <a:prstGeom prst="rect">
              <a:avLst/>
            </a:prstGeom>
            <a:noFill/>
            <a:ln>
              <a:noFill/>
            </a:ln>
          </p:spPr>
        </p:pic>
        <p:sp>
          <p:nvSpPr>
            <p:cNvPr id="116" name="Google Shape;116;p28"/>
            <p:cNvSpPr/>
            <p:nvPr/>
          </p:nvSpPr>
          <p:spPr>
            <a:xfrm rot="10800000">
              <a:off x="-30150" y="13081600"/>
              <a:ext cx="24444300" cy="120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 name="Google Shape;117;p28"/>
          <p:cNvPicPr preferRelativeResize="0"/>
          <p:nvPr/>
        </p:nvPicPr>
        <p:blipFill rotWithShape="1">
          <a:blip r:embed="rId5">
            <a:alphaModFix/>
          </a:blip>
          <a:srcRect b="0" l="0" r="72530" t="0"/>
          <a:stretch/>
        </p:blipFill>
        <p:spPr>
          <a:xfrm>
            <a:off x="22577752" y="318875"/>
            <a:ext cx="1327324" cy="1449600"/>
          </a:xfrm>
          <a:prstGeom prst="rect">
            <a:avLst/>
          </a:prstGeom>
          <a:noFill/>
          <a:ln>
            <a:noFill/>
          </a:ln>
        </p:spPr>
      </p:pic>
      <p:sp>
        <p:nvSpPr>
          <p:cNvPr id="118" name="Google Shape;118;p28"/>
          <p:cNvSpPr txBox="1"/>
          <p:nvPr/>
        </p:nvSpPr>
        <p:spPr>
          <a:xfrm>
            <a:off x="9981450" y="3461375"/>
            <a:ext cx="10771800" cy="2155200"/>
          </a:xfrm>
          <a:prstGeom prst="rect">
            <a:avLst/>
          </a:prstGeom>
          <a:noFill/>
          <a:ln>
            <a:noFill/>
          </a:ln>
        </p:spPr>
        <p:txBody>
          <a:bodyPr anchorCtr="0" anchor="b" bIns="71425" lIns="71425" spcFirstLastPara="1" rIns="71425" wrap="square" tIns="71425">
            <a:noAutofit/>
          </a:bodyPr>
          <a:lstStyle/>
          <a:p>
            <a:pPr indent="0" lvl="0" marL="0" rtl="0" algn="l">
              <a:spcBef>
                <a:spcPts val="0"/>
              </a:spcBef>
              <a:spcAft>
                <a:spcPts val="0"/>
              </a:spcAft>
              <a:buNone/>
            </a:pPr>
            <a:r>
              <a:rPr lang="en-US" sz="8200">
                <a:solidFill>
                  <a:srgbClr val="FFFFFF"/>
                </a:solidFill>
                <a:latin typeface="Montserrat SemiBold"/>
                <a:ea typeface="Montserrat SemiBold"/>
                <a:cs typeface="Montserrat SemiBold"/>
                <a:sym typeface="Montserrat SemiBold"/>
              </a:rPr>
              <a:t>Brenda Pereira</a:t>
            </a:r>
            <a:endParaRPr b="1" sz="8600">
              <a:solidFill>
                <a:srgbClr val="FFFFFF"/>
              </a:solidFill>
              <a:highlight>
                <a:srgbClr val="FF0178"/>
              </a:highlight>
              <a:latin typeface="Montserrat"/>
              <a:ea typeface="Montserrat"/>
              <a:cs typeface="Montserrat"/>
              <a:sym typeface="Montserrat"/>
            </a:endParaRPr>
          </a:p>
          <a:p>
            <a:pPr indent="0" lvl="0" marL="0" rtl="0" algn="l">
              <a:spcBef>
                <a:spcPts val="0"/>
              </a:spcBef>
              <a:spcAft>
                <a:spcPts val="0"/>
              </a:spcAft>
              <a:buNone/>
            </a:pPr>
            <a:r>
              <a:rPr lang="en-US" sz="3600">
                <a:solidFill>
                  <a:srgbClr val="FF0178"/>
                </a:solidFill>
                <a:highlight>
                  <a:schemeClr val="lt1"/>
                </a:highlight>
                <a:latin typeface="Montserrat SemiBold"/>
                <a:ea typeface="Montserrat SemiBold"/>
                <a:cs typeface="Montserrat SemiBold"/>
                <a:sym typeface="Montserrat SemiBold"/>
              </a:rPr>
              <a:t> Produtos | Pessoas | Educação | Qualidade</a:t>
            </a:r>
            <a:r>
              <a:rPr lang="en-US" sz="3600">
                <a:solidFill>
                  <a:schemeClr val="lt1"/>
                </a:solidFill>
                <a:highlight>
                  <a:schemeClr val="lt1"/>
                </a:highlight>
                <a:latin typeface="Montserrat SemiBold"/>
                <a:ea typeface="Montserrat SemiBold"/>
                <a:cs typeface="Montserrat SemiBold"/>
                <a:sym typeface="Montserrat SemiBold"/>
              </a:rPr>
              <a:t>.</a:t>
            </a:r>
            <a:r>
              <a:rPr lang="en-US" sz="3600">
                <a:solidFill>
                  <a:srgbClr val="FF0178"/>
                </a:solidFill>
                <a:highlight>
                  <a:schemeClr val="lt1"/>
                </a:highlight>
                <a:latin typeface="Montserrat SemiBold"/>
                <a:ea typeface="Montserrat SemiBold"/>
                <a:cs typeface="Montserrat SemiBold"/>
                <a:sym typeface="Montserrat SemiBold"/>
              </a:rPr>
              <a:t>   </a:t>
            </a:r>
            <a:endParaRPr sz="11200">
              <a:solidFill>
                <a:srgbClr val="FFFFFF"/>
              </a:solidFill>
              <a:highlight>
                <a:schemeClr val="lt1"/>
              </a:highlight>
              <a:latin typeface="Montserrat SemiBold"/>
              <a:ea typeface="Montserrat SemiBold"/>
              <a:cs typeface="Montserrat SemiBold"/>
              <a:sym typeface="Montserrat SemiBold"/>
            </a:endParaRPr>
          </a:p>
        </p:txBody>
      </p:sp>
      <p:sp>
        <p:nvSpPr>
          <p:cNvPr id="119" name="Google Shape;119;p28"/>
          <p:cNvSpPr txBox="1"/>
          <p:nvPr/>
        </p:nvSpPr>
        <p:spPr>
          <a:xfrm>
            <a:off x="9981450" y="5929424"/>
            <a:ext cx="11631300" cy="3714600"/>
          </a:xfrm>
          <a:prstGeom prst="rect">
            <a:avLst/>
          </a:prstGeom>
          <a:noFill/>
          <a:ln>
            <a:noFill/>
          </a:ln>
        </p:spPr>
        <p:txBody>
          <a:bodyPr anchorCtr="0" anchor="t" bIns="71425" lIns="71425" spcFirstLastPara="1" rIns="71425" wrap="square" tIns="71425">
            <a:noAutofit/>
          </a:bodyPr>
          <a:lstStyle/>
          <a:p>
            <a:pPr indent="-444500" lvl="0" marL="457200" rtl="0" algn="l">
              <a:lnSpc>
                <a:spcPct val="115000"/>
              </a:lnSpc>
              <a:spcBef>
                <a:spcPts val="0"/>
              </a:spcBef>
              <a:spcAft>
                <a:spcPts val="0"/>
              </a:spcAft>
              <a:buClr>
                <a:schemeClr val="lt1"/>
              </a:buClr>
              <a:buSzPts val="3400"/>
              <a:buFont typeface="Montserrat"/>
              <a:buChar char="●"/>
            </a:pPr>
            <a:r>
              <a:rPr lang="en-US" sz="3400">
                <a:solidFill>
                  <a:schemeClr val="lt1"/>
                </a:solidFill>
                <a:latin typeface="Montserrat"/>
                <a:ea typeface="Montserrat"/>
                <a:cs typeface="Montserrat"/>
                <a:sym typeface="Montserrat"/>
              </a:rPr>
              <a:t>Formada em Relações Internacionais e em </a:t>
            </a:r>
            <a:br>
              <a:rPr lang="en-US" sz="3400">
                <a:solidFill>
                  <a:schemeClr val="lt1"/>
                </a:solidFill>
                <a:latin typeface="Montserrat"/>
                <a:ea typeface="Montserrat"/>
                <a:cs typeface="Montserrat"/>
                <a:sym typeface="Montserrat"/>
              </a:rPr>
            </a:br>
            <a:r>
              <a:rPr lang="en-US" sz="3400">
                <a:solidFill>
                  <a:schemeClr val="lt1"/>
                </a:solidFill>
                <a:latin typeface="Montserrat"/>
                <a:ea typeface="Montserrat"/>
                <a:cs typeface="Montserrat"/>
                <a:sym typeface="Montserrat"/>
              </a:rPr>
              <a:t>Gestão de Pessoas</a:t>
            </a:r>
            <a:endParaRPr sz="3400">
              <a:solidFill>
                <a:schemeClr val="lt1"/>
              </a:solidFill>
              <a:latin typeface="Montserrat"/>
              <a:ea typeface="Montserrat"/>
              <a:cs typeface="Montserrat"/>
              <a:sym typeface="Montserrat"/>
            </a:endParaRPr>
          </a:p>
          <a:p>
            <a:pPr indent="-444500" lvl="0" marL="457200" rtl="0" algn="l">
              <a:lnSpc>
                <a:spcPct val="115000"/>
              </a:lnSpc>
              <a:spcBef>
                <a:spcPts val="0"/>
              </a:spcBef>
              <a:spcAft>
                <a:spcPts val="0"/>
              </a:spcAft>
              <a:buClr>
                <a:schemeClr val="lt1"/>
              </a:buClr>
              <a:buSzPts val="3400"/>
              <a:buFont typeface="Montserrat"/>
              <a:buChar char="●"/>
            </a:pPr>
            <a:r>
              <a:rPr lang="en-US" sz="3400">
                <a:solidFill>
                  <a:schemeClr val="lt1"/>
                </a:solidFill>
                <a:latin typeface="Montserrat"/>
                <a:ea typeface="Montserrat"/>
                <a:cs typeface="Montserrat"/>
                <a:sym typeface="Montserrat"/>
              </a:rPr>
              <a:t>Análise de produto e gestão de carreira</a:t>
            </a:r>
            <a:endParaRPr sz="3400">
              <a:solidFill>
                <a:schemeClr val="lt1"/>
              </a:solidFill>
              <a:latin typeface="Montserrat"/>
              <a:ea typeface="Montserrat"/>
              <a:cs typeface="Montserrat"/>
              <a:sym typeface="Montserrat"/>
            </a:endParaRPr>
          </a:p>
          <a:p>
            <a:pPr indent="-444500" lvl="0" marL="457200" rtl="0" algn="l">
              <a:lnSpc>
                <a:spcPct val="115000"/>
              </a:lnSpc>
              <a:spcBef>
                <a:spcPts val="0"/>
              </a:spcBef>
              <a:spcAft>
                <a:spcPts val="0"/>
              </a:spcAft>
              <a:buClr>
                <a:schemeClr val="lt1"/>
              </a:buClr>
              <a:buSzPts val="3400"/>
              <a:buFont typeface="Montserrat"/>
              <a:buChar char="●"/>
            </a:pPr>
            <a:r>
              <a:rPr lang="en-US" sz="3400">
                <a:solidFill>
                  <a:schemeClr val="lt1"/>
                </a:solidFill>
                <a:latin typeface="Montserrat"/>
                <a:ea typeface="Montserrat"/>
                <a:cs typeface="Montserrat"/>
                <a:sym typeface="Montserrat"/>
              </a:rPr>
              <a:t>Embaixadora do Mulheres de Produto, dorameira, trilheira e exploradora de restaurantes </a:t>
            </a:r>
            <a:endParaRPr sz="3400">
              <a:solidFill>
                <a:schemeClr val="lt1"/>
              </a:solidFill>
              <a:latin typeface="Montserrat"/>
              <a:ea typeface="Montserrat"/>
              <a:cs typeface="Montserrat"/>
              <a:sym typeface="Montserrat"/>
            </a:endParaRPr>
          </a:p>
        </p:txBody>
      </p:sp>
      <p:pic>
        <p:nvPicPr>
          <p:cNvPr id="120" name="Google Shape;120;p28"/>
          <p:cNvPicPr preferRelativeResize="0"/>
          <p:nvPr/>
        </p:nvPicPr>
        <p:blipFill rotWithShape="1">
          <a:blip r:embed="rId6">
            <a:alphaModFix/>
          </a:blip>
          <a:srcRect b="0" l="0" r="0" t="0"/>
          <a:stretch/>
        </p:blipFill>
        <p:spPr>
          <a:xfrm>
            <a:off x="3750675" y="4568775"/>
            <a:ext cx="5190900" cy="5190900"/>
          </a:xfrm>
          <a:prstGeom prst="roundRect">
            <a:avLst>
              <a:gd fmla="val 16667" name="adj"/>
            </a:avLst>
          </a:prstGeom>
          <a:noFill/>
          <a:ln cap="flat" cmpd="sng" w="76200">
            <a:solidFill>
              <a:srgbClr val="FFFFFF"/>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pic>
        <p:nvPicPr>
          <p:cNvPr id="317" name="Google Shape;317;p46"/>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18" name="Google Shape;318;p46">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19" name="Google Shape;319;p46"/>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20" name="Google Shape;320;p46"/>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
        <p:nvSpPr>
          <p:cNvPr id="321" name="Google Shape;321;p46"/>
          <p:cNvSpPr/>
          <p:nvPr/>
        </p:nvSpPr>
        <p:spPr>
          <a:xfrm>
            <a:off x="2053675" y="5678938"/>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C</a:t>
            </a:r>
            <a:r>
              <a:rPr lang="en-US" sz="4000">
                <a:solidFill>
                  <a:schemeClr val="lt1"/>
                </a:solidFill>
                <a:latin typeface="Montserrat"/>
                <a:ea typeface="Montserrat"/>
                <a:cs typeface="Montserrat"/>
                <a:sym typeface="Montserrat"/>
              </a:rPr>
              <a:t>ometer microagressões</a:t>
            </a:r>
            <a:endParaRPr sz="40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pic>
        <p:nvPicPr>
          <p:cNvPr id="326" name="Google Shape;326;p47"/>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27" name="Google Shape;327;p47">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28" name="Google Shape;328;p47"/>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29" name="Google Shape;329;p47"/>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
        <p:nvSpPr>
          <p:cNvPr id="330" name="Google Shape;330;p47"/>
          <p:cNvSpPr/>
          <p:nvPr/>
        </p:nvSpPr>
        <p:spPr>
          <a:xfrm>
            <a:off x="962200" y="8792063"/>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Omitir </a:t>
            </a:r>
            <a:r>
              <a:rPr lang="en-US" sz="4000">
                <a:solidFill>
                  <a:schemeClr val="lt1"/>
                </a:solidFill>
                <a:latin typeface="Montserrat"/>
                <a:ea typeface="Montserrat"/>
                <a:cs typeface="Montserrat"/>
                <a:sym typeface="Montserrat"/>
              </a:rPr>
              <a:t>quando uma pessoa próxima ou uma autoridade têm atitude discriminatória</a:t>
            </a:r>
            <a:endParaRPr sz="4000">
              <a:solidFill>
                <a:schemeClr val="lt1"/>
              </a:solidFill>
              <a:latin typeface="Montserrat"/>
              <a:ea typeface="Montserrat"/>
              <a:cs typeface="Montserrat"/>
              <a:sym typeface="Montserrat"/>
            </a:endParaRPr>
          </a:p>
        </p:txBody>
      </p:sp>
      <p:sp>
        <p:nvSpPr>
          <p:cNvPr id="331" name="Google Shape;331;p47"/>
          <p:cNvSpPr/>
          <p:nvPr/>
        </p:nvSpPr>
        <p:spPr>
          <a:xfrm>
            <a:off x="2053675" y="5678938"/>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Cometer microagressões</a:t>
            </a:r>
            <a:endParaRPr sz="40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pic>
        <p:nvPicPr>
          <p:cNvPr id="336" name="Google Shape;336;p48"/>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37" name="Google Shape;337;p48">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38" name="Google Shape;338;p48"/>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39" name="Google Shape;339;p48"/>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
        <p:nvSpPr>
          <p:cNvPr id="340" name="Google Shape;340;p48"/>
          <p:cNvSpPr/>
          <p:nvPr/>
        </p:nvSpPr>
        <p:spPr>
          <a:xfrm>
            <a:off x="962200" y="8792063"/>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Omitir </a:t>
            </a:r>
            <a:r>
              <a:rPr lang="en-US" sz="4000">
                <a:solidFill>
                  <a:schemeClr val="lt1"/>
                </a:solidFill>
                <a:latin typeface="Montserrat"/>
                <a:ea typeface="Montserrat"/>
                <a:cs typeface="Montserrat"/>
                <a:sym typeface="Montserrat"/>
              </a:rPr>
              <a:t>quando uma pessoa próxima ou uma autoridade têm atitude discriminatória</a:t>
            </a:r>
            <a:endParaRPr sz="4000">
              <a:solidFill>
                <a:schemeClr val="lt1"/>
              </a:solidFill>
              <a:latin typeface="Montserrat"/>
              <a:ea typeface="Montserrat"/>
              <a:cs typeface="Montserrat"/>
              <a:sym typeface="Montserrat"/>
            </a:endParaRPr>
          </a:p>
        </p:txBody>
      </p:sp>
      <p:sp>
        <p:nvSpPr>
          <p:cNvPr id="341" name="Google Shape;341;p48"/>
          <p:cNvSpPr/>
          <p:nvPr/>
        </p:nvSpPr>
        <p:spPr>
          <a:xfrm>
            <a:off x="7603650" y="11170375"/>
            <a:ext cx="91767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Desenvolver produtos enviesados</a:t>
            </a:r>
            <a:endParaRPr sz="4000">
              <a:solidFill>
                <a:schemeClr val="lt1"/>
              </a:solidFill>
              <a:latin typeface="Montserrat"/>
              <a:ea typeface="Montserrat"/>
              <a:cs typeface="Montserrat"/>
              <a:sym typeface="Montserrat"/>
            </a:endParaRPr>
          </a:p>
        </p:txBody>
      </p:sp>
      <p:sp>
        <p:nvSpPr>
          <p:cNvPr id="342" name="Google Shape;342;p48"/>
          <p:cNvSpPr/>
          <p:nvPr/>
        </p:nvSpPr>
        <p:spPr>
          <a:xfrm>
            <a:off x="2053675" y="5678938"/>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Cometer microagressões</a:t>
            </a:r>
            <a:endParaRPr sz="40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pic>
        <p:nvPicPr>
          <p:cNvPr id="347" name="Google Shape;347;p49"/>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48" name="Google Shape;348;p49">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49" name="Google Shape;349;p49"/>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50" name="Google Shape;350;p49"/>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
        <p:nvSpPr>
          <p:cNvPr id="351" name="Google Shape;351;p49"/>
          <p:cNvSpPr/>
          <p:nvPr/>
        </p:nvSpPr>
        <p:spPr>
          <a:xfrm>
            <a:off x="962200" y="8792063"/>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Omitir </a:t>
            </a:r>
            <a:r>
              <a:rPr lang="en-US" sz="4000">
                <a:solidFill>
                  <a:schemeClr val="lt1"/>
                </a:solidFill>
                <a:latin typeface="Montserrat"/>
                <a:ea typeface="Montserrat"/>
                <a:cs typeface="Montserrat"/>
                <a:sym typeface="Montserrat"/>
              </a:rPr>
              <a:t>quando uma pessoa próxima ou uma autoridade têm atitude discriminatória</a:t>
            </a:r>
            <a:endParaRPr sz="4000">
              <a:solidFill>
                <a:schemeClr val="lt1"/>
              </a:solidFill>
              <a:latin typeface="Montserrat"/>
              <a:ea typeface="Montserrat"/>
              <a:cs typeface="Montserrat"/>
              <a:sym typeface="Montserrat"/>
            </a:endParaRPr>
          </a:p>
        </p:txBody>
      </p:sp>
      <p:sp>
        <p:nvSpPr>
          <p:cNvPr id="352" name="Google Shape;352;p49"/>
          <p:cNvSpPr/>
          <p:nvPr/>
        </p:nvSpPr>
        <p:spPr>
          <a:xfrm>
            <a:off x="7603650" y="11170375"/>
            <a:ext cx="91767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Desenvolver produtos enviesados</a:t>
            </a:r>
            <a:endParaRPr sz="4000">
              <a:solidFill>
                <a:schemeClr val="lt1"/>
              </a:solidFill>
              <a:latin typeface="Montserrat"/>
              <a:ea typeface="Montserrat"/>
              <a:cs typeface="Montserrat"/>
              <a:sym typeface="Montserrat"/>
            </a:endParaRPr>
          </a:p>
        </p:txBody>
      </p:sp>
      <p:sp>
        <p:nvSpPr>
          <p:cNvPr id="353" name="Google Shape;353;p49"/>
          <p:cNvSpPr/>
          <p:nvPr/>
        </p:nvSpPr>
        <p:spPr>
          <a:xfrm>
            <a:off x="15179050" y="8792075"/>
            <a:ext cx="77742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Ter uma política homogênea </a:t>
            </a:r>
            <a:endParaRPr sz="4000">
              <a:solidFill>
                <a:schemeClr val="lt1"/>
              </a:solidFill>
              <a:latin typeface="Montserrat"/>
              <a:ea typeface="Montserrat"/>
              <a:cs typeface="Montserrat"/>
              <a:sym typeface="Montserrat"/>
            </a:endParaRPr>
          </a:p>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de benefícios</a:t>
            </a:r>
            <a:endParaRPr sz="4000">
              <a:solidFill>
                <a:schemeClr val="lt1"/>
              </a:solidFill>
              <a:latin typeface="Montserrat"/>
              <a:ea typeface="Montserrat"/>
              <a:cs typeface="Montserrat"/>
              <a:sym typeface="Montserrat"/>
            </a:endParaRPr>
          </a:p>
        </p:txBody>
      </p:sp>
      <p:sp>
        <p:nvSpPr>
          <p:cNvPr id="354" name="Google Shape;354;p49"/>
          <p:cNvSpPr/>
          <p:nvPr/>
        </p:nvSpPr>
        <p:spPr>
          <a:xfrm>
            <a:off x="2053675" y="5678938"/>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Cometer microagressões</a:t>
            </a:r>
            <a:endParaRPr sz="40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pic>
        <p:nvPicPr>
          <p:cNvPr id="359" name="Google Shape;359;p50"/>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60" name="Google Shape;360;p50">
            <a:hlinkClick r:id="rId5"/>
          </p:cNvPr>
          <p:cNvSpPr/>
          <p:nvPr/>
        </p:nvSpPr>
        <p:spPr>
          <a:xfrm>
            <a:off x="-221375" y="1504350"/>
            <a:ext cx="129927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Erros comuns nas empresas</a:t>
            </a:r>
            <a:endParaRPr b="1" sz="6100">
              <a:solidFill>
                <a:schemeClr val="lt1"/>
              </a:solidFill>
              <a:latin typeface="Montserrat"/>
              <a:ea typeface="Montserrat"/>
              <a:cs typeface="Montserrat"/>
              <a:sym typeface="Montserrat"/>
            </a:endParaRPr>
          </a:p>
        </p:txBody>
      </p:sp>
      <p:pic>
        <p:nvPicPr>
          <p:cNvPr id="361" name="Google Shape;361;p50"/>
          <p:cNvPicPr preferRelativeResize="0"/>
          <p:nvPr/>
        </p:nvPicPr>
        <p:blipFill>
          <a:blip r:embed="rId6">
            <a:alphaModFix/>
          </a:blip>
          <a:stretch>
            <a:fillRect/>
          </a:stretch>
        </p:blipFill>
        <p:spPr>
          <a:xfrm>
            <a:off x="9810750" y="5164325"/>
            <a:ext cx="4762500" cy="4762500"/>
          </a:xfrm>
          <a:prstGeom prst="rect">
            <a:avLst/>
          </a:prstGeom>
          <a:noFill/>
          <a:ln>
            <a:noFill/>
          </a:ln>
        </p:spPr>
      </p:pic>
      <p:sp>
        <p:nvSpPr>
          <p:cNvPr id="362" name="Google Shape;362;p50"/>
          <p:cNvSpPr/>
          <p:nvPr/>
        </p:nvSpPr>
        <p:spPr>
          <a:xfrm>
            <a:off x="14374300" y="54690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Diminuir a percepção </a:t>
            </a:r>
            <a:endParaRPr sz="4000">
              <a:solidFill>
                <a:schemeClr val="lt1"/>
              </a:solidFill>
              <a:latin typeface="Montserrat"/>
              <a:ea typeface="Montserrat"/>
              <a:cs typeface="Montserrat"/>
              <a:sym typeface="Montserrat"/>
            </a:endParaRPr>
          </a:p>
          <a:p>
            <a:pPr indent="0" lvl="0" marL="0" rtl="0" algn="ctr">
              <a:spcBef>
                <a:spcPts val="0"/>
              </a:spcBef>
              <a:spcAft>
                <a:spcPts val="0"/>
              </a:spcAft>
              <a:buNone/>
            </a:pPr>
            <a:r>
              <a:rPr lang="en-US" sz="4000">
                <a:solidFill>
                  <a:schemeClr val="lt1"/>
                </a:solidFill>
                <a:latin typeface="Montserrat"/>
                <a:ea typeface="Montserrat"/>
                <a:cs typeface="Montserrat"/>
                <a:sym typeface="Montserrat"/>
              </a:rPr>
              <a:t>e vivência das pessoas</a:t>
            </a:r>
            <a:endParaRPr sz="4000">
              <a:solidFill>
                <a:schemeClr val="lt1"/>
              </a:solidFill>
              <a:latin typeface="Montserrat"/>
              <a:ea typeface="Montserrat"/>
              <a:cs typeface="Montserrat"/>
              <a:sym typeface="Montserrat"/>
            </a:endParaRPr>
          </a:p>
        </p:txBody>
      </p:sp>
      <p:sp>
        <p:nvSpPr>
          <p:cNvPr id="363" name="Google Shape;363;p50"/>
          <p:cNvSpPr/>
          <p:nvPr/>
        </p:nvSpPr>
        <p:spPr>
          <a:xfrm>
            <a:off x="8394975" y="3463325"/>
            <a:ext cx="6930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Permitir que vieses afetem o recrutamento</a:t>
            </a:r>
            <a:endParaRPr sz="4000">
              <a:solidFill>
                <a:schemeClr val="lt1"/>
              </a:solidFill>
              <a:latin typeface="Montserrat"/>
              <a:ea typeface="Montserrat"/>
              <a:cs typeface="Montserrat"/>
              <a:sym typeface="Montserrat"/>
            </a:endParaRPr>
          </a:p>
        </p:txBody>
      </p:sp>
      <p:sp>
        <p:nvSpPr>
          <p:cNvPr id="364" name="Google Shape;364;p50"/>
          <p:cNvSpPr/>
          <p:nvPr/>
        </p:nvSpPr>
        <p:spPr>
          <a:xfrm>
            <a:off x="962200" y="8792063"/>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Omitir </a:t>
            </a:r>
            <a:r>
              <a:rPr lang="en-US" sz="4000">
                <a:solidFill>
                  <a:schemeClr val="lt1"/>
                </a:solidFill>
                <a:latin typeface="Montserrat"/>
                <a:ea typeface="Montserrat"/>
                <a:cs typeface="Montserrat"/>
                <a:sym typeface="Montserrat"/>
              </a:rPr>
              <a:t>quando uma pessoa próxima ou uma autoridade têm atitude discriminatória</a:t>
            </a:r>
            <a:endParaRPr sz="4000">
              <a:solidFill>
                <a:schemeClr val="lt1"/>
              </a:solidFill>
              <a:latin typeface="Montserrat"/>
              <a:ea typeface="Montserrat"/>
              <a:cs typeface="Montserrat"/>
              <a:sym typeface="Montserrat"/>
            </a:endParaRPr>
          </a:p>
        </p:txBody>
      </p:sp>
      <p:sp>
        <p:nvSpPr>
          <p:cNvPr id="365" name="Google Shape;365;p50"/>
          <p:cNvSpPr/>
          <p:nvPr/>
        </p:nvSpPr>
        <p:spPr>
          <a:xfrm>
            <a:off x="15179050" y="8792075"/>
            <a:ext cx="77742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Ter uma p</a:t>
            </a:r>
            <a:r>
              <a:rPr lang="en-US" sz="4000">
                <a:solidFill>
                  <a:schemeClr val="lt1"/>
                </a:solidFill>
                <a:latin typeface="Montserrat"/>
                <a:ea typeface="Montserrat"/>
                <a:cs typeface="Montserrat"/>
                <a:sym typeface="Montserrat"/>
              </a:rPr>
              <a:t>olítica homogênea </a:t>
            </a:r>
            <a:endParaRPr sz="4000">
              <a:solidFill>
                <a:schemeClr val="lt1"/>
              </a:solidFill>
              <a:latin typeface="Montserrat"/>
              <a:ea typeface="Montserrat"/>
              <a:cs typeface="Montserrat"/>
              <a:sym typeface="Montserrat"/>
            </a:endParaRPr>
          </a:p>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de benefícios</a:t>
            </a:r>
            <a:endParaRPr sz="4000">
              <a:solidFill>
                <a:schemeClr val="lt1"/>
              </a:solidFill>
              <a:latin typeface="Montserrat"/>
              <a:ea typeface="Montserrat"/>
              <a:cs typeface="Montserrat"/>
              <a:sym typeface="Montserrat"/>
            </a:endParaRPr>
          </a:p>
        </p:txBody>
      </p:sp>
      <p:sp>
        <p:nvSpPr>
          <p:cNvPr id="366" name="Google Shape;366;p50"/>
          <p:cNvSpPr/>
          <p:nvPr/>
        </p:nvSpPr>
        <p:spPr>
          <a:xfrm>
            <a:off x="7603650" y="11170375"/>
            <a:ext cx="91767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Desenvolver produtos enviesados</a:t>
            </a:r>
            <a:endParaRPr sz="4000">
              <a:solidFill>
                <a:schemeClr val="lt1"/>
              </a:solidFill>
              <a:latin typeface="Montserrat"/>
              <a:ea typeface="Montserrat"/>
              <a:cs typeface="Montserrat"/>
              <a:sym typeface="Montserrat"/>
            </a:endParaRPr>
          </a:p>
        </p:txBody>
      </p:sp>
      <p:sp>
        <p:nvSpPr>
          <p:cNvPr id="367" name="Google Shape;367;p50"/>
          <p:cNvSpPr/>
          <p:nvPr/>
        </p:nvSpPr>
        <p:spPr>
          <a:xfrm>
            <a:off x="2053675" y="5678938"/>
            <a:ext cx="8442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lang="en-US" sz="4000">
                <a:solidFill>
                  <a:schemeClr val="lt1"/>
                </a:solidFill>
                <a:latin typeface="Montserrat"/>
                <a:ea typeface="Montserrat"/>
                <a:cs typeface="Montserrat"/>
                <a:sym typeface="Montserrat"/>
              </a:rPr>
              <a:t>Cometer microagressões</a:t>
            </a:r>
            <a:endParaRPr sz="40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1"/>
          <p:cNvSpPr txBox="1"/>
          <p:nvPr/>
        </p:nvSpPr>
        <p:spPr>
          <a:xfrm>
            <a:off x="11731825" y="3564450"/>
            <a:ext cx="124308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4500">
                <a:solidFill>
                  <a:srgbClr val="FFFFFF"/>
                </a:solidFill>
                <a:latin typeface="Montserrat"/>
                <a:ea typeface="Montserrat"/>
                <a:cs typeface="Montserrat"/>
                <a:sym typeface="Montserrat"/>
              </a:rPr>
              <a:t>No desenvolvimento de tecnologia</a:t>
            </a:r>
            <a:endParaRPr b="1" sz="4500">
              <a:solidFill>
                <a:srgbClr val="FFFFFF"/>
              </a:solidFill>
              <a:latin typeface="Montserrat"/>
              <a:ea typeface="Montserrat"/>
              <a:cs typeface="Montserrat"/>
              <a:sym typeface="Montserrat"/>
            </a:endParaRPr>
          </a:p>
        </p:txBody>
      </p:sp>
      <p:sp>
        <p:nvSpPr>
          <p:cNvPr id="373" name="Google Shape;373;p51"/>
          <p:cNvSpPr/>
          <p:nvPr/>
        </p:nvSpPr>
        <p:spPr>
          <a:xfrm>
            <a:off x="0" y="0"/>
            <a:ext cx="11953200" cy="13789800"/>
          </a:xfrm>
          <a:prstGeom prst="rect">
            <a:avLst/>
          </a:prstGeom>
          <a:solidFill>
            <a:srgbClr val="FFFFFF"/>
          </a:solidFill>
          <a:ln cap="flat" cmpd="sng" w="9525">
            <a:solidFill>
              <a:srgbClr val="5358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74" name="Google Shape;374;p51"/>
          <p:cNvSpPr txBox="1"/>
          <p:nvPr/>
        </p:nvSpPr>
        <p:spPr>
          <a:xfrm>
            <a:off x="-221375" y="3564450"/>
            <a:ext cx="119532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4500">
                <a:solidFill>
                  <a:srgbClr val="20124D"/>
                </a:solidFill>
                <a:latin typeface="Montserrat"/>
                <a:ea typeface="Montserrat"/>
                <a:cs typeface="Montserrat"/>
                <a:sym typeface="Montserrat"/>
              </a:rPr>
              <a:t>No ambiente de trabalho</a:t>
            </a:r>
            <a:endParaRPr b="1" sz="4500">
              <a:solidFill>
                <a:srgbClr val="20124D"/>
              </a:solidFill>
              <a:latin typeface="Montserrat"/>
              <a:ea typeface="Montserrat"/>
              <a:cs typeface="Montserrat"/>
              <a:sym typeface="Montserrat"/>
            </a:endParaRPr>
          </a:p>
        </p:txBody>
      </p:sp>
      <p:pic>
        <p:nvPicPr>
          <p:cNvPr id="375" name="Google Shape;375;p51"/>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76" name="Google Shape;376;p51"/>
          <p:cNvSpPr/>
          <p:nvPr/>
        </p:nvSpPr>
        <p:spPr>
          <a:xfrm>
            <a:off x="-221375" y="1504350"/>
            <a:ext cx="146373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Responsabilidades e estratégias</a:t>
            </a:r>
            <a:endParaRPr b="1" sz="6100">
              <a:solidFill>
                <a:schemeClr val="lt1"/>
              </a:solidFill>
              <a:latin typeface="Montserrat"/>
              <a:ea typeface="Montserrat"/>
              <a:cs typeface="Montserrat"/>
              <a:sym typeface="Montserrat"/>
            </a:endParaRPr>
          </a:p>
        </p:txBody>
      </p:sp>
      <p:pic>
        <p:nvPicPr>
          <p:cNvPr id="377" name="Google Shape;377;p51"/>
          <p:cNvPicPr preferRelativeResize="0"/>
          <p:nvPr/>
        </p:nvPicPr>
        <p:blipFill>
          <a:blip r:embed="rId5">
            <a:alphaModFix/>
          </a:blip>
          <a:stretch>
            <a:fillRect/>
          </a:stretch>
        </p:blipFill>
        <p:spPr>
          <a:xfrm>
            <a:off x="1141050" y="5890725"/>
            <a:ext cx="9671099" cy="6422206"/>
          </a:xfrm>
          <a:prstGeom prst="rect">
            <a:avLst/>
          </a:prstGeom>
          <a:noFill/>
          <a:ln>
            <a:noFill/>
          </a:ln>
        </p:spPr>
      </p:pic>
      <p:pic>
        <p:nvPicPr>
          <p:cNvPr id="378" name="Google Shape;378;p51"/>
          <p:cNvPicPr preferRelativeResize="0"/>
          <p:nvPr/>
        </p:nvPicPr>
        <p:blipFill>
          <a:blip r:embed="rId6">
            <a:alphaModFix/>
          </a:blip>
          <a:stretch>
            <a:fillRect/>
          </a:stretch>
        </p:blipFill>
        <p:spPr>
          <a:xfrm>
            <a:off x="13450100" y="5890725"/>
            <a:ext cx="8994235" cy="642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2"/>
          <p:cNvSpPr/>
          <p:nvPr/>
        </p:nvSpPr>
        <p:spPr>
          <a:xfrm>
            <a:off x="0" y="0"/>
            <a:ext cx="11953200" cy="13789800"/>
          </a:xfrm>
          <a:prstGeom prst="rect">
            <a:avLst/>
          </a:prstGeom>
          <a:solidFill>
            <a:srgbClr val="FFFFFF"/>
          </a:solidFill>
          <a:ln cap="flat" cmpd="sng" w="9525">
            <a:solidFill>
              <a:srgbClr val="5358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84" name="Google Shape;384;p52"/>
          <p:cNvSpPr txBox="1"/>
          <p:nvPr/>
        </p:nvSpPr>
        <p:spPr>
          <a:xfrm>
            <a:off x="-221375" y="3564450"/>
            <a:ext cx="119532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4500">
                <a:solidFill>
                  <a:srgbClr val="20124D"/>
                </a:solidFill>
                <a:latin typeface="Montserrat"/>
                <a:ea typeface="Montserrat"/>
                <a:cs typeface="Montserrat"/>
                <a:sym typeface="Montserrat"/>
              </a:rPr>
              <a:t>No ambiente de trabalho</a:t>
            </a:r>
            <a:endParaRPr b="1" sz="4500">
              <a:solidFill>
                <a:srgbClr val="20124D"/>
              </a:solidFill>
              <a:latin typeface="Montserrat"/>
              <a:ea typeface="Montserrat"/>
              <a:cs typeface="Montserrat"/>
              <a:sym typeface="Montserrat"/>
            </a:endParaRPr>
          </a:p>
        </p:txBody>
      </p:sp>
      <p:pic>
        <p:nvPicPr>
          <p:cNvPr id="385" name="Google Shape;385;p52"/>
          <p:cNvPicPr preferRelativeResize="0"/>
          <p:nvPr/>
        </p:nvPicPr>
        <p:blipFill>
          <a:blip r:embed="rId4">
            <a:alphaModFix/>
          </a:blip>
          <a:stretch>
            <a:fillRect/>
          </a:stretch>
        </p:blipFill>
        <p:spPr>
          <a:xfrm>
            <a:off x="1141050" y="5890725"/>
            <a:ext cx="9671099" cy="6422206"/>
          </a:xfrm>
          <a:prstGeom prst="rect">
            <a:avLst/>
          </a:prstGeom>
          <a:noFill/>
          <a:ln>
            <a:noFill/>
          </a:ln>
        </p:spPr>
      </p:pic>
      <p:pic>
        <p:nvPicPr>
          <p:cNvPr id="386" name="Google Shape;386;p52"/>
          <p:cNvPicPr preferRelativeResize="0"/>
          <p:nvPr/>
        </p:nvPicPr>
        <p:blipFill rotWithShape="1">
          <a:blip r:embed="rId5">
            <a:alphaModFix/>
          </a:blip>
          <a:srcRect b="0" l="0" r="72530" t="0"/>
          <a:stretch/>
        </p:blipFill>
        <p:spPr>
          <a:xfrm>
            <a:off x="22577752" y="318875"/>
            <a:ext cx="1327324" cy="1449600"/>
          </a:xfrm>
          <a:prstGeom prst="rect">
            <a:avLst/>
          </a:prstGeom>
          <a:noFill/>
          <a:ln>
            <a:noFill/>
          </a:ln>
        </p:spPr>
      </p:pic>
      <p:sp>
        <p:nvSpPr>
          <p:cNvPr id="387" name="Google Shape;387;p52"/>
          <p:cNvSpPr/>
          <p:nvPr/>
        </p:nvSpPr>
        <p:spPr>
          <a:xfrm>
            <a:off x="-221375" y="1504350"/>
            <a:ext cx="146373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Responsabilidades e estratégias</a:t>
            </a:r>
            <a:endParaRPr b="1" sz="6100">
              <a:solidFill>
                <a:schemeClr val="lt1"/>
              </a:solidFill>
              <a:latin typeface="Montserrat"/>
              <a:ea typeface="Montserrat"/>
              <a:cs typeface="Montserrat"/>
              <a:sym typeface="Montserrat"/>
            </a:endParaRPr>
          </a:p>
        </p:txBody>
      </p:sp>
      <p:sp>
        <p:nvSpPr>
          <p:cNvPr id="388" name="Google Shape;388;p52"/>
          <p:cNvSpPr txBox="1"/>
          <p:nvPr/>
        </p:nvSpPr>
        <p:spPr>
          <a:xfrm>
            <a:off x="13611350" y="3564450"/>
            <a:ext cx="8966400" cy="5527800"/>
          </a:xfrm>
          <a:prstGeom prst="rect">
            <a:avLst/>
          </a:prstGeom>
          <a:noFill/>
          <a:ln>
            <a:noFill/>
          </a:ln>
        </p:spPr>
        <p:txBody>
          <a:bodyPr anchorCtr="0" anchor="t" bIns="71425" lIns="71425" spcFirstLastPara="1" rIns="71425" wrap="square" tIns="71425">
            <a:noAutofit/>
          </a:bodyPr>
          <a:lstStyle/>
          <a:p>
            <a:pPr indent="-482600" lvl="0" marL="457200" rtl="0" algn="l">
              <a:lnSpc>
                <a:spcPct val="115000"/>
              </a:lnSpc>
              <a:spcBef>
                <a:spcPts val="0"/>
              </a:spcBef>
              <a:spcAft>
                <a:spcPts val="0"/>
              </a:spcAft>
              <a:buClr>
                <a:srgbClr val="FFFFFF"/>
              </a:buClr>
              <a:buSzPts val="4000"/>
              <a:buFont typeface="Montserrat"/>
              <a:buChar char="●"/>
            </a:pPr>
            <a:r>
              <a:rPr lang="en-US" sz="4000">
                <a:solidFill>
                  <a:srgbClr val="FFFFFF"/>
                </a:solidFill>
                <a:latin typeface="Montserrat"/>
                <a:ea typeface="Montserrat"/>
                <a:cs typeface="Montserrat"/>
                <a:sym typeface="Montserrat"/>
              </a:rPr>
              <a:t>Perceber como a estrutura te afeta positiva ou negativamente</a:t>
            </a:r>
            <a:br>
              <a:rPr lang="en-US" sz="4000">
                <a:solidFill>
                  <a:srgbClr val="FFFFFF"/>
                </a:solidFill>
                <a:latin typeface="Montserrat"/>
                <a:ea typeface="Montserrat"/>
                <a:cs typeface="Montserrat"/>
                <a:sym typeface="Montserrat"/>
              </a:rPr>
            </a:br>
            <a:endParaRPr sz="4000">
              <a:solidFill>
                <a:srgbClr val="FFFFFF"/>
              </a:solidFill>
              <a:latin typeface="Montserrat"/>
              <a:ea typeface="Montserrat"/>
              <a:cs typeface="Montserrat"/>
              <a:sym typeface="Montserrat"/>
            </a:endParaRPr>
          </a:p>
          <a:p>
            <a:pPr indent="-482600" lvl="0" marL="457200" rtl="0" algn="l">
              <a:lnSpc>
                <a:spcPct val="115000"/>
              </a:lnSpc>
              <a:spcBef>
                <a:spcPts val="0"/>
              </a:spcBef>
              <a:spcAft>
                <a:spcPts val="0"/>
              </a:spcAft>
              <a:buClr>
                <a:srgbClr val="FFFFFF"/>
              </a:buClr>
              <a:buSzPts val="4000"/>
              <a:buFont typeface="Montserrat"/>
              <a:buChar char="●"/>
            </a:pPr>
            <a:r>
              <a:rPr lang="en-US" sz="4000">
                <a:solidFill>
                  <a:srgbClr val="FFFFFF"/>
                </a:solidFill>
                <a:latin typeface="Montserrat"/>
                <a:ea typeface="Montserrat"/>
                <a:cs typeface="Montserrat"/>
                <a:sym typeface="Montserrat"/>
              </a:rPr>
              <a:t>Priorizar empresas que valorizam a diversidade</a:t>
            </a:r>
            <a:br>
              <a:rPr lang="en-US" sz="4000">
                <a:solidFill>
                  <a:srgbClr val="FFFFFF"/>
                </a:solidFill>
                <a:latin typeface="Montserrat"/>
                <a:ea typeface="Montserrat"/>
                <a:cs typeface="Montserrat"/>
                <a:sym typeface="Montserrat"/>
              </a:rPr>
            </a:br>
            <a:endParaRPr sz="4000">
              <a:solidFill>
                <a:srgbClr val="FFFFFF"/>
              </a:solidFill>
              <a:latin typeface="Montserrat"/>
              <a:ea typeface="Montserrat"/>
              <a:cs typeface="Montserrat"/>
              <a:sym typeface="Montserrat"/>
            </a:endParaRPr>
          </a:p>
          <a:p>
            <a:pPr indent="-482600" lvl="0" marL="457200" rtl="0" algn="l">
              <a:lnSpc>
                <a:spcPct val="115000"/>
              </a:lnSpc>
              <a:spcBef>
                <a:spcPts val="0"/>
              </a:spcBef>
              <a:spcAft>
                <a:spcPts val="0"/>
              </a:spcAft>
              <a:buClr>
                <a:srgbClr val="FFFFFF"/>
              </a:buClr>
              <a:buSzPts val="4000"/>
              <a:buFont typeface="Montserrat"/>
              <a:buChar char="●"/>
            </a:pPr>
            <a:r>
              <a:rPr lang="en-US" sz="4000">
                <a:solidFill>
                  <a:srgbClr val="FFFFFF"/>
                </a:solidFill>
                <a:latin typeface="Montserrat"/>
                <a:ea typeface="Montserrat"/>
                <a:cs typeface="Montserrat"/>
                <a:sym typeface="Montserrat"/>
              </a:rPr>
              <a:t>Contribuir ativamente para a mudança, através de apoio, mentoria e atitude diária</a:t>
            </a:r>
            <a:endParaRPr sz="4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4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4000">
              <a:solidFill>
                <a:srgbClr val="FFFF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53"/>
          <p:cNvSpPr/>
          <p:nvPr/>
        </p:nvSpPr>
        <p:spPr>
          <a:xfrm>
            <a:off x="-221375" y="-36900"/>
            <a:ext cx="11953200" cy="13789800"/>
          </a:xfrm>
          <a:prstGeom prst="rect">
            <a:avLst/>
          </a:prstGeom>
          <a:solidFill>
            <a:srgbClr val="FFFFFF"/>
          </a:solidFill>
          <a:ln cap="flat" cmpd="sng" w="9525">
            <a:solidFill>
              <a:srgbClr val="5358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94" name="Google Shape;394;p53"/>
          <p:cNvSpPr txBox="1"/>
          <p:nvPr/>
        </p:nvSpPr>
        <p:spPr>
          <a:xfrm>
            <a:off x="-221375" y="3564450"/>
            <a:ext cx="11953200" cy="1672200"/>
          </a:xfrm>
          <a:prstGeom prst="rect">
            <a:avLst/>
          </a:prstGeom>
          <a:noFill/>
          <a:ln>
            <a:noFill/>
          </a:ln>
        </p:spPr>
        <p:txBody>
          <a:bodyPr anchorCtr="0" anchor="ctr" bIns="71425" lIns="71425" spcFirstLastPara="1" rIns="71425" wrap="square" tIns="71425">
            <a:noAutofit/>
          </a:bodyPr>
          <a:lstStyle/>
          <a:p>
            <a:pPr indent="0" lvl="0" marL="0" rtl="0" algn="ctr">
              <a:spcBef>
                <a:spcPts val="0"/>
              </a:spcBef>
              <a:spcAft>
                <a:spcPts val="0"/>
              </a:spcAft>
              <a:buNone/>
            </a:pPr>
            <a:r>
              <a:rPr b="1" lang="en-US" sz="4500">
                <a:solidFill>
                  <a:srgbClr val="20124D"/>
                </a:solidFill>
                <a:latin typeface="Montserrat"/>
                <a:ea typeface="Montserrat"/>
                <a:cs typeface="Montserrat"/>
                <a:sym typeface="Montserrat"/>
              </a:rPr>
              <a:t>No desenvolvimento </a:t>
            </a:r>
            <a:endParaRPr b="1" sz="4500">
              <a:solidFill>
                <a:srgbClr val="20124D"/>
              </a:solidFill>
              <a:latin typeface="Montserrat"/>
              <a:ea typeface="Montserrat"/>
              <a:cs typeface="Montserrat"/>
              <a:sym typeface="Montserrat"/>
            </a:endParaRPr>
          </a:p>
          <a:p>
            <a:pPr indent="0" lvl="0" marL="0" rtl="0" algn="ctr">
              <a:spcBef>
                <a:spcPts val="0"/>
              </a:spcBef>
              <a:spcAft>
                <a:spcPts val="0"/>
              </a:spcAft>
              <a:buNone/>
            </a:pPr>
            <a:r>
              <a:rPr b="1" lang="en-US" sz="4500">
                <a:solidFill>
                  <a:srgbClr val="20124D"/>
                </a:solidFill>
                <a:latin typeface="Montserrat"/>
                <a:ea typeface="Montserrat"/>
                <a:cs typeface="Montserrat"/>
                <a:sym typeface="Montserrat"/>
              </a:rPr>
              <a:t>d</a:t>
            </a:r>
            <a:r>
              <a:rPr b="1" lang="en-US" sz="4500">
                <a:solidFill>
                  <a:srgbClr val="20124D"/>
                </a:solidFill>
                <a:latin typeface="Montserrat"/>
                <a:ea typeface="Montserrat"/>
                <a:cs typeface="Montserrat"/>
                <a:sym typeface="Montserrat"/>
              </a:rPr>
              <a:t>a</a:t>
            </a:r>
            <a:r>
              <a:rPr b="1" lang="en-US" sz="4500">
                <a:solidFill>
                  <a:srgbClr val="20124D"/>
                </a:solidFill>
                <a:latin typeface="Montserrat"/>
                <a:ea typeface="Montserrat"/>
                <a:cs typeface="Montserrat"/>
                <a:sym typeface="Montserrat"/>
              </a:rPr>
              <a:t> tecnologia</a:t>
            </a:r>
            <a:endParaRPr b="1" sz="4500">
              <a:solidFill>
                <a:srgbClr val="20124D"/>
              </a:solidFill>
              <a:latin typeface="Montserrat"/>
              <a:ea typeface="Montserrat"/>
              <a:cs typeface="Montserrat"/>
              <a:sym typeface="Montserrat"/>
            </a:endParaRPr>
          </a:p>
        </p:txBody>
      </p:sp>
      <p:pic>
        <p:nvPicPr>
          <p:cNvPr id="395" name="Google Shape;395;p53"/>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396" name="Google Shape;396;p53"/>
          <p:cNvSpPr/>
          <p:nvPr/>
        </p:nvSpPr>
        <p:spPr>
          <a:xfrm>
            <a:off x="-221375" y="1504350"/>
            <a:ext cx="14637300" cy="10233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Responsabilidades e estratégias</a:t>
            </a:r>
            <a:endParaRPr b="1" sz="6100">
              <a:solidFill>
                <a:schemeClr val="lt1"/>
              </a:solidFill>
              <a:latin typeface="Montserrat"/>
              <a:ea typeface="Montserrat"/>
              <a:cs typeface="Montserrat"/>
              <a:sym typeface="Montserrat"/>
            </a:endParaRPr>
          </a:p>
        </p:txBody>
      </p:sp>
      <p:pic>
        <p:nvPicPr>
          <p:cNvPr id="397" name="Google Shape;397;p53"/>
          <p:cNvPicPr preferRelativeResize="0"/>
          <p:nvPr/>
        </p:nvPicPr>
        <p:blipFill>
          <a:blip r:embed="rId5">
            <a:alphaModFix/>
          </a:blip>
          <a:stretch>
            <a:fillRect/>
          </a:stretch>
        </p:blipFill>
        <p:spPr>
          <a:xfrm>
            <a:off x="1258100" y="6273450"/>
            <a:ext cx="8994235" cy="6422200"/>
          </a:xfrm>
          <a:prstGeom prst="rect">
            <a:avLst/>
          </a:prstGeom>
          <a:noFill/>
          <a:ln>
            <a:noFill/>
          </a:ln>
        </p:spPr>
      </p:pic>
      <p:sp>
        <p:nvSpPr>
          <p:cNvPr id="398" name="Google Shape;398;p53"/>
          <p:cNvSpPr txBox="1"/>
          <p:nvPr/>
        </p:nvSpPr>
        <p:spPr>
          <a:xfrm>
            <a:off x="13611350" y="3564450"/>
            <a:ext cx="8966400" cy="5527800"/>
          </a:xfrm>
          <a:prstGeom prst="rect">
            <a:avLst/>
          </a:prstGeom>
          <a:noFill/>
          <a:ln>
            <a:noFill/>
          </a:ln>
        </p:spPr>
        <p:txBody>
          <a:bodyPr anchorCtr="0" anchor="t" bIns="71425" lIns="71425" spcFirstLastPara="1" rIns="71425" wrap="square" tIns="71425">
            <a:noAutofit/>
          </a:bodyPr>
          <a:lstStyle/>
          <a:p>
            <a:pPr indent="-482600" lvl="0" marL="457200" rtl="0" algn="l">
              <a:lnSpc>
                <a:spcPct val="115000"/>
              </a:lnSpc>
              <a:spcBef>
                <a:spcPts val="0"/>
              </a:spcBef>
              <a:spcAft>
                <a:spcPts val="0"/>
              </a:spcAft>
              <a:buClr>
                <a:schemeClr val="lt1"/>
              </a:buClr>
              <a:buSzPts val="4000"/>
              <a:buFont typeface="Montserrat"/>
              <a:buChar char="●"/>
            </a:pPr>
            <a:r>
              <a:rPr lang="en-US" sz="4000">
                <a:solidFill>
                  <a:schemeClr val="lt1"/>
                </a:solidFill>
                <a:latin typeface="Montserrat"/>
                <a:ea typeface="Montserrat"/>
                <a:cs typeface="Montserrat"/>
                <a:sym typeface="Montserrat"/>
              </a:rPr>
              <a:t>Pensar UX para todo mundo</a:t>
            </a:r>
            <a:br>
              <a:rPr lang="en-US" sz="4000">
                <a:solidFill>
                  <a:schemeClr val="lt1"/>
                </a:solidFill>
                <a:latin typeface="Montserrat"/>
                <a:ea typeface="Montserrat"/>
                <a:cs typeface="Montserrat"/>
                <a:sym typeface="Montserrat"/>
              </a:rPr>
            </a:br>
            <a:endParaRPr sz="4000">
              <a:solidFill>
                <a:schemeClr val="lt1"/>
              </a:solidFill>
              <a:latin typeface="Montserrat"/>
              <a:ea typeface="Montserrat"/>
              <a:cs typeface="Montserrat"/>
              <a:sym typeface="Montserrat"/>
            </a:endParaRPr>
          </a:p>
          <a:p>
            <a:pPr indent="-482600" lvl="0" marL="457200" rtl="0" algn="l">
              <a:lnSpc>
                <a:spcPct val="115000"/>
              </a:lnSpc>
              <a:spcBef>
                <a:spcPts val="0"/>
              </a:spcBef>
              <a:spcAft>
                <a:spcPts val="0"/>
              </a:spcAft>
              <a:buClr>
                <a:schemeClr val="lt1"/>
              </a:buClr>
              <a:buSzPts val="4000"/>
              <a:buFont typeface="Montserrat"/>
              <a:buChar char="●"/>
            </a:pPr>
            <a:r>
              <a:rPr lang="en-US" sz="4000">
                <a:solidFill>
                  <a:schemeClr val="lt1"/>
                </a:solidFill>
                <a:latin typeface="Montserrat"/>
                <a:ea typeface="Montserrat"/>
                <a:cs typeface="Montserrat"/>
                <a:sym typeface="Montserrat"/>
              </a:rPr>
              <a:t>Alimentar as inteligências artificiais com dados menos enviesados</a:t>
            </a:r>
            <a:br>
              <a:rPr lang="en-US" sz="4000">
                <a:solidFill>
                  <a:schemeClr val="lt1"/>
                </a:solidFill>
                <a:latin typeface="Montserrat"/>
                <a:ea typeface="Montserrat"/>
                <a:cs typeface="Montserrat"/>
                <a:sym typeface="Montserrat"/>
              </a:rPr>
            </a:br>
            <a:endParaRPr sz="4000">
              <a:solidFill>
                <a:schemeClr val="lt1"/>
              </a:solidFill>
              <a:latin typeface="Montserrat"/>
              <a:ea typeface="Montserrat"/>
              <a:cs typeface="Montserrat"/>
              <a:sym typeface="Montserrat"/>
            </a:endParaRPr>
          </a:p>
          <a:p>
            <a:pPr indent="-482600" lvl="0" marL="457200" rtl="0" algn="l">
              <a:lnSpc>
                <a:spcPct val="115000"/>
              </a:lnSpc>
              <a:spcBef>
                <a:spcPts val="0"/>
              </a:spcBef>
              <a:spcAft>
                <a:spcPts val="0"/>
              </a:spcAft>
              <a:buClr>
                <a:schemeClr val="lt1"/>
              </a:buClr>
              <a:buSzPts val="4000"/>
              <a:buFont typeface="Montserrat"/>
              <a:buChar char="●"/>
            </a:pPr>
            <a:r>
              <a:rPr lang="en-US" sz="4000">
                <a:solidFill>
                  <a:schemeClr val="lt1"/>
                </a:solidFill>
                <a:latin typeface="Montserrat"/>
                <a:ea typeface="Montserrat"/>
                <a:cs typeface="Montserrat"/>
                <a:sym typeface="Montserrat"/>
              </a:rPr>
              <a:t>Se atentar à diversidade nas imagens de promoção dos produtos que desenvolver</a:t>
            </a:r>
            <a:endParaRPr sz="4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4000">
              <a:solidFill>
                <a:schemeClr val="lt1"/>
              </a:solidFill>
              <a:latin typeface="Montserrat"/>
              <a:ea typeface="Montserrat"/>
              <a:cs typeface="Montserrat"/>
              <a:sym typeface="Montserrat"/>
            </a:endParaRPr>
          </a:p>
          <a:p>
            <a:pPr indent="-482600" lvl="0" marL="457200" rtl="0" algn="l">
              <a:lnSpc>
                <a:spcPct val="115000"/>
              </a:lnSpc>
              <a:spcBef>
                <a:spcPts val="0"/>
              </a:spcBef>
              <a:spcAft>
                <a:spcPts val="0"/>
              </a:spcAft>
              <a:buClr>
                <a:schemeClr val="lt1"/>
              </a:buClr>
              <a:buSzPts val="4000"/>
              <a:buFont typeface="Montserrat"/>
              <a:buChar char="●"/>
            </a:pPr>
            <a:r>
              <a:rPr lang="en-US" sz="4000">
                <a:solidFill>
                  <a:schemeClr val="lt1"/>
                </a:solidFill>
                <a:latin typeface="Montserrat"/>
                <a:ea typeface="Montserrat"/>
                <a:cs typeface="Montserrat"/>
                <a:sym typeface="Montserrat"/>
              </a:rPr>
              <a:t>Promover a</a:t>
            </a:r>
            <a:r>
              <a:rPr lang="en-US" sz="4000">
                <a:solidFill>
                  <a:schemeClr val="lt1"/>
                </a:solidFill>
                <a:latin typeface="Montserrat"/>
                <a:ea typeface="Montserrat"/>
                <a:cs typeface="Montserrat"/>
                <a:sym typeface="Montserrat"/>
              </a:rPr>
              <a:t> acessibilidade em seus produtos</a:t>
            </a:r>
            <a:br>
              <a:rPr lang="en-US" sz="4000">
                <a:solidFill>
                  <a:schemeClr val="lt1"/>
                </a:solidFill>
                <a:latin typeface="Montserrat"/>
                <a:ea typeface="Montserrat"/>
                <a:cs typeface="Montserrat"/>
                <a:sym typeface="Montserrat"/>
              </a:rPr>
            </a:br>
            <a:endParaRPr sz="40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4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40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4"/>
          <p:cNvSpPr/>
          <p:nvPr/>
        </p:nvSpPr>
        <p:spPr>
          <a:xfrm>
            <a:off x="-221375" y="1504350"/>
            <a:ext cx="104733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Dicas de acessibilidade</a:t>
            </a:r>
            <a:endParaRPr b="1" sz="6100">
              <a:solidFill>
                <a:schemeClr val="lt1"/>
              </a:solidFill>
              <a:latin typeface="Montserrat"/>
              <a:ea typeface="Montserrat"/>
              <a:cs typeface="Montserrat"/>
              <a:sym typeface="Montserrat"/>
            </a:endParaRPr>
          </a:p>
        </p:txBody>
      </p:sp>
      <p:pic>
        <p:nvPicPr>
          <p:cNvPr id="404" name="Google Shape;404;p54"/>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pic>
        <p:nvPicPr>
          <p:cNvPr id="405" name="Google Shape;405;p54"/>
          <p:cNvPicPr preferRelativeResize="0"/>
          <p:nvPr/>
        </p:nvPicPr>
        <p:blipFill>
          <a:blip r:embed="rId5">
            <a:alphaModFix/>
          </a:blip>
          <a:stretch>
            <a:fillRect/>
          </a:stretch>
        </p:blipFill>
        <p:spPr>
          <a:xfrm>
            <a:off x="1621975" y="4219600"/>
            <a:ext cx="9333525" cy="1798650"/>
          </a:xfrm>
          <a:prstGeom prst="rect">
            <a:avLst/>
          </a:prstGeom>
          <a:noFill/>
          <a:ln>
            <a:noFill/>
          </a:ln>
        </p:spPr>
      </p:pic>
      <p:pic>
        <p:nvPicPr>
          <p:cNvPr id="406" name="Google Shape;406;p54"/>
          <p:cNvPicPr preferRelativeResize="0"/>
          <p:nvPr/>
        </p:nvPicPr>
        <p:blipFill>
          <a:blip r:embed="rId6">
            <a:alphaModFix/>
          </a:blip>
          <a:stretch>
            <a:fillRect/>
          </a:stretch>
        </p:blipFill>
        <p:spPr>
          <a:xfrm>
            <a:off x="1621975" y="7150375"/>
            <a:ext cx="13207500" cy="1628925"/>
          </a:xfrm>
          <a:prstGeom prst="rect">
            <a:avLst/>
          </a:prstGeom>
          <a:noFill/>
          <a:ln>
            <a:noFill/>
          </a:ln>
        </p:spPr>
      </p:pic>
      <p:pic>
        <p:nvPicPr>
          <p:cNvPr id="407" name="Google Shape;407;p54"/>
          <p:cNvPicPr preferRelativeResize="0"/>
          <p:nvPr/>
        </p:nvPicPr>
        <p:blipFill>
          <a:blip r:embed="rId7">
            <a:alphaModFix/>
          </a:blip>
          <a:stretch>
            <a:fillRect/>
          </a:stretch>
        </p:blipFill>
        <p:spPr>
          <a:xfrm>
            <a:off x="8864850" y="9871050"/>
            <a:ext cx="5964625" cy="2305250"/>
          </a:xfrm>
          <a:prstGeom prst="rect">
            <a:avLst/>
          </a:prstGeom>
          <a:noFill/>
          <a:ln>
            <a:noFill/>
          </a:ln>
        </p:spPr>
      </p:pic>
      <p:pic>
        <p:nvPicPr>
          <p:cNvPr id="408" name="Google Shape;408;p54"/>
          <p:cNvPicPr preferRelativeResize="0"/>
          <p:nvPr/>
        </p:nvPicPr>
        <p:blipFill>
          <a:blip r:embed="rId8">
            <a:alphaModFix/>
          </a:blip>
          <a:stretch>
            <a:fillRect/>
          </a:stretch>
        </p:blipFill>
        <p:spPr>
          <a:xfrm>
            <a:off x="1621975" y="9871062"/>
            <a:ext cx="5819025" cy="2025325"/>
          </a:xfrm>
          <a:prstGeom prst="rect">
            <a:avLst/>
          </a:prstGeom>
          <a:noFill/>
          <a:ln>
            <a:noFill/>
          </a:ln>
        </p:spPr>
      </p:pic>
      <p:pic>
        <p:nvPicPr>
          <p:cNvPr id="409" name="Google Shape;409;p54"/>
          <p:cNvPicPr preferRelativeResize="0"/>
          <p:nvPr/>
        </p:nvPicPr>
        <p:blipFill>
          <a:blip r:embed="rId9">
            <a:alphaModFix/>
          </a:blip>
          <a:stretch>
            <a:fillRect/>
          </a:stretch>
        </p:blipFill>
        <p:spPr>
          <a:xfrm>
            <a:off x="11971975" y="3160738"/>
            <a:ext cx="2857500" cy="2857500"/>
          </a:xfrm>
          <a:prstGeom prst="rect">
            <a:avLst/>
          </a:prstGeom>
          <a:noFill/>
          <a:ln>
            <a:noFill/>
          </a:ln>
        </p:spPr>
      </p:pic>
      <p:sp>
        <p:nvSpPr>
          <p:cNvPr id="410" name="Google Shape;410;p54"/>
          <p:cNvSpPr txBox="1"/>
          <p:nvPr/>
        </p:nvSpPr>
        <p:spPr>
          <a:xfrm>
            <a:off x="16130300" y="3564450"/>
            <a:ext cx="7032900" cy="5527800"/>
          </a:xfrm>
          <a:prstGeom prst="rect">
            <a:avLst/>
          </a:prstGeom>
          <a:noFill/>
          <a:ln>
            <a:noFill/>
          </a:ln>
        </p:spPr>
        <p:txBody>
          <a:bodyPr anchorCtr="0" anchor="t" bIns="71425" lIns="71425" spcFirstLastPara="1" rIns="71425" wrap="square" tIns="71425">
            <a:noAutofit/>
          </a:bodyPr>
          <a:lstStyle/>
          <a:p>
            <a:pPr indent="0" lvl="0" marL="0" rtl="0" algn="l">
              <a:lnSpc>
                <a:spcPct val="115000"/>
              </a:lnSpc>
              <a:spcBef>
                <a:spcPts val="0"/>
              </a:spcBef>
              <a:spcAft>
                <a:spcPts val="0"/>
              </a:spcAft>
              <a:buNone/>
            </a:pPr>
            <a:r>
              <a:rPr lang="en-US" sz="4000">
                <a:solidFill>
                  <a:schemeClr val="lt1"/>
                </a:solidFill>
                <a:latin typeface="Montserrat ExtraBold"/>
                <a:ea typeface="Montserrat ExtraBold"/>
                <a:cs typeface="Montserrat ExtraBold"/>
                <a:sym typeface="Montserrat ExtraBold"/>
              </a:rPr>
              <a:t>Checklist:</a:t>
            </a:r>
            <a:endParaRPr sz="4000">
              <a:solidFill>
                <a:schemeClr val="lt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t/>
            </a:r>
            <a:endParaRPr sz="3500">
              <a:solidFill>
                <a:schemeClr val="lt1"/>
              </a:solidFill>
              <a:latin typeface="Montserrat"/>
              <a:ea typeface="Montserrat"/>
              <a:cs typeface="Montserrat"/>
              <a:sym typeface="Montserrat"/>
            </a:endParaRPr>
          </a:p>
          <a:p>
            <a:pPr indent="-450850" lvl="0" marL="457200" rtl="0" algn="l">
              <a:lnSpc>
                <a:spcPct val="115000"/>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Alt Text</a:t>
            </a:r>
            <a:endParaRPr sz="3500">
              <a:solidFill>
                <a:schemeClr val="lt1"/>
              </a:solidFill>
              <a:latin typeface="Montserrat"/>
              <a:ea typeface="Montserrat"/>
              <a:cs typeface="Montserrat"/>
              <a:sym typeface="Montserrat"/>
            </a:endParaRPr>
          </a:p>
          <a:p>
            <a:pPr indent="-450850" lvl="0" marL="457200" rtl="0" algn="l">
              <a:lnSpc>
                <a:spcPct val="115000"/>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Navegação</a:t>
            </a:r>
            <a:endParaRPr sz="3500">
              <a:solidFill>
                <a:schemeClr val="lt1"/>
              </a:solidFill>
              <a:latin typeface="Montserrat"/>
              <a:ea typeface="Montserrat"/>
              <a:cs typeface="Montserrat"/>
              <a:sym typeface="Montserrat"/>
            </a:endParaRPr>
          </a:p>
          <a:p>
            <a:pPr indent="-450850" lvl="0" marL="457200" rtl="0" algn="l">
              <a:lnSpc>
                <a:spcPct val="115000"/>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Contraste de cores</a:t>
            </a:r>
            <a:endParaRPr sz="3500">
              <a:solidFill>
                <a:schemeClr val="lt1"/>
              </a:solidFill>
              <a:latin typeface="Montserrat"/>
              <a:ea typeface="Montserrat"/>
              <a:cs typeface="Montserrat"/>
              <a:sym typeface="Montserrat"/>
            </a:endParaRPr>
          </a:p>
          <a:p>
            <a:pPr indent="-450850" lvl="0" marL="457200" rtl="0" algn="l">
              <a:lnSpc>
                <a:spcPct val="144444"/>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Alternativas de Áudio e Vídeo</a:t>
            </a:r>
            <a:endParaRPr sz="3500">
              <a:solidFill>
                <a:schemeClr val="lt1"/>
              </a:solidFill>
              <a:latin typeface="Montserrat"/>
              <a:ea typeface="Montserrat"/>
              <a:cs typeface="Montserrat"/>
              <a:sym typeface="Montserrat"/>
            </a:endParaRPr>
          </a:p>
          <a:p>
            <a:pPr indent="-450850" lvl="0" marL="457200" rtl="0" algn="l">
              <a:lnSpc>
                <a:spcPct val="144444"/>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Conteúdos em Movimento e com Flashes</a:t>
            </a:r>
            <a:endParaRPr sz="3500">
              <a:solidFill>
                <a:schemeClr val="lt1"/>
              </a:solidFill>
              <a:latin typeface="Montserrat"/>
              <a:ea typeface="Montserrat"/>
              <a:cs typeface="Montserrat"/>
              <a:sym typeface="Montserrat"/>
            </a:endParaRPr>
          </a:p>
          <a:p>
            <a:pPr indent="-450850" lvl="0" marL="457200" rtl="0" algn="l">
              <a:lnSpc>
                <a:spcPct val="115000"/>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Texto</a:t>
            </a:r>
            <a:endParaRPr sz="3500">
              <a:solidFill>
                <a:schemeClr val="lt1"/>
              </a:solidFill>
              <a:latin typeface="Montserrat"/>
              <a:ea typeface="Montserrat"/>
              <a:cs typeface="Montserrat"/>
              <a:sym typeface="Montserrat"/>
            </a:endParaRPr>
          </a:p>
          <a:p>
            <a:pPr indent="-450850" lvl="0" marL="457200" rtl="0" algn="l">
              <a:lnSpc>
                <a:spcPct val="115000"/>
              </a:lnSpc>
              <a:spcBef>
                <a:spcPts val="0"/>
              </a:spcBef>
              <a:spcAft>
                <a:spcPts val="0"/>
              </a:spcAft>
              <a:buClr>
                <a:schemeClr val="lt1"/>
              </a:buClr>
              <a:buSzPts val="3500"/>
              <a:buFont typeface="Montserrat"/>
              <a:buChar char="●"/>
            </a:pPr>
            <a:r>
              <a:rPr lang="en-US" sz="3500">
                <a:solidFill>
                  <a:schemeClr val="lt1"/>
                </a:solidFill>
                <a:latin typeface="Montserrat"/>
                <a:ea typeface="Montserrat"/>
                <a:cs typeface="Montserrat"/>
                <a:sym typeface="Montserrat"/>
              </a:rPr>
              <a:t>Entender as tecnologias assistivas</a:t>
            </a:r>
            <a:endParaRPr sz="35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5"/>
          <p:cNvSpPr/>
          <p:nvPr/>
        </p:nvSpPr>
        <p:spPr>
          <a:xfrm>
            <a:off x="0" y="1035575"/>
            <a:ext cx="99573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Construção coletiva</a:t>
            </a:r>
            <a:endParaRPr b="1" sz="6100">
              <a:solidFill>
                <a:schemeClr val="lt1"/>
              </a:solidFill>
              <a:latin typeface="Montserrat"/>
              <a:ea typeface="Montserrat"/>
              <a:cs typeface="Montserrat"/>
              <a:sym typeface="Montserrat"/>
            </a:endParaRPr>
          </a:p>
        </p:txBody>
      </p:sp>
      <p:pic>
        <p:nvPicPr>
          <p:cNvPr id="416" name="Google Shape;416;p55"/>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417" name="Google Shape;417;p55"/>
          <p:cNvSpPr/>
          <p:nvPr/>
        </p:nvSpPr>
        <p:spPr>
          <a:xfrm>
            <a:off x="4216650" y="3037788"/>
            <a:ext cx="15950700" cy="3553200"/>
          </a:xfrm>
          <a:prstGeom prst="rect">
            <a:avLst/>
          </a:prstGeom>
          <a:noFill/>
          <a:ln>
            <a:noFill/>
          </a:ln>
        </p:spPr>
        <p:txBody>
          <a:bodyPr anchorCtr="0" anchor="ctr" bIns="121925" lIns="121925" spcFirstLastPara="1" rIns="121925" wrap="square" tIns="121925">
            <a:noAutofit/>
          </a:bodyPr>
          <a:lstStyle/>
          <a:p>
            <a:pPr indent="457200" lvl="0" marL="0" rtl="0" algn="ctr">
              <a:spcBef>
                <a:spcPts val="0"/>
              </a:spcBef>
              <a:spcAft>
                <a:spcPts val="0"/>
              </a:spcAft>
              <a:buNone/>
            </a:pPr>
            <a:r>
              <a:rPr b="1" lang="en-US" sz="4900">
                <a:solidFill>
                  <a:schemeClr val="lt1"/>
                </a:solidFill>
                <a:latin typeface="Montserrat"/>
                <a:ea typeface="Montserrat"/>
                <a:cs typeface="Montserrat"/>
                <a:sym typeface="Montserrat"/>
              </a:rPr>
              <a:t>Como </a:t>
            </a:r>
            <a:r>
              <a:rPr b="1" lang="en-US" sz="4900">
                <a:solidFill>
                  <a:srgbClr val="F4B400"/>
                </a:solidFill>
                <a:latin typeface="Montserrat"/>
                <a:ea typeface="Montserrat"/>
                <a:cs typeface="Montserrat"/>
                <a:sym typeface="Montserrat"/>
              </a:rPr>
              <a:t>você </a:t>
            </a:r>
            <a:r>
              <a:rPr b="1" lang="en-US" sz="4900">
                <a:solidFill>
                  <a:schemeClr val="lt1"/>
                </a:solidFill>
                <a:latin typeface="Montserrat"/>
                <a:ea typeface="Montserrat"/>
                <a:cs typeface="Montserrat"/>
                <a:sym typeface="Montserrat"/>
              </a:rPr>
              <a:t>pode contribuir para o avanço da diversidade e inclusão na tecnologia?</a:t>
            </a:r>
            <a:endParaRPr b="1" sz="4900">
              <a:solidFill>
                <a:schemeClr val="lt1"/>
              </a:solidFill>
              <a:latin typeface="Montserrat"/>
              <a:ea typeface="Montserrat"/>
              <a:cs typeface="Montserrat"/>
              <a:sym typeface="Montserrat"/>
            </a:endParaRPr>
          </a:p>
        </p:txBody>
      </p:sp>
      <p:sp>
        <p:nvSpPr>
          <p:cNvPr id="418" name="Google Shape;418;p55"/>
          <p:cNvSpPr/>
          <p:nvPr/>
        </p:nvSpPr>
        <p:spPr>
          <a:xfrm>
            <a:off x="7246750" y="9199800"/>
            <a:ext cx="44745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Duplas</a:t>
            </a:r>
            <a:endParaRPr b="1" sz="6100">
              <a:solidFill>
                <a:schemeClr val="lt1"/>
              </a:solidFill>
              <a:latin typeface="Montserrat"/>
              <a:ea typeface="Montserrat"/>
              <a:cs typeface="Montserrat"/>
              <a:sym typeface="Montserrat"/>
            </a:endParaRPr>
          </a:p>
        </p:txBody>
      </p:sp>
      <p:sp>
        <p:nvSpPr>
          <p:cNvPr id="419" name="Google Shape;419;p55"/>
          <p:cNvSpPr/>
          <p:nvPr/>
        </p:nvSpPr>
        <p:spPr>
          <a:xfrm>
            <a:off x="12317138" y="9199800"/>
            <a:ext cx="66486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Quartetos</a:t>
            </a:r>
            <a:endParaRPr b="1" sz="6100">
              <a:solidFill>
                <a:schemeClr val="lt1"/>
              </a:solidFill>
              <a:latin typeface="Montserrat"/>
              <a:ea typeface="Montserrat"/>
              <a:cs typeface="Montserrat"/>
              <a:sym typeface="Montserrat"/>
            </a:endParaRPr>
          </a:p>
        </p:txBody>
      </p:sp>
      <p:sp>
        <p:nvSpPr>
          <p:cNvPr id="420" name="Google Shape;420;p55"/>
          <p:cNvSpPr/>
          <p:nvPr/>
        </p:nvSpPr>
        <p:spPr>
          <a:xfrm>
            <a:off x="19561650" y="9199800"/>
            <a:ext cx="35637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Geral</a:t>
            </a:r>
            <a:endParaRPr b="1" sz="6100">
              <a:solidFill>
                <a:schemeClr val="lt1"/>
              </a:solidFill>
              <a:latin typeface="Montserrat"/>
              <a:ea typeface="Montserrat"/>
              <a:cs typeface="Montserrat"/>
              <a:sym typeface="Montserrat"/>
            </a:endParaRPr>
          </a:p>
        </p:txBody>
      </p:sp>
      <p:sp>
        <p:nvSpPr>
          <p:cNvPr id="421" name="Google Shape;421;p55"/>
          <p:cNvSpPr/>
          <p:nvPr/>
        </p:nvSpPr>
        <p:spPr>
          <a:xfrm>
            <a:off x="1258650" y="9199800"/>
            <a:ext cx="5392200" cy="14496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Montserrat"/>
                <a:ea typeface="Montserrat"/>
                <a:cs typeface="Montserrat"/>
                <a:sym typeface="Montserrat"/>
              </a:rPr>
              <a:t>  Individual</a:t>
            </a:r>
            <a:endParaRPr b="1" sz="6100">
              <a:solidFill>
                <a:schemeClr val="lt1"/>
              </a:solidFill>
              <a:latin typeface="Montserrat"/>
              <a:ea typeface="Montserrat"/>
              <a:cs typeface="Montserrat"/>
              <a:sym typeface="Montserrat"/>
            </a:endParaRPr>
          </a:p>
        </p:txBody>
      </p:sp>
      <p:pic>
        <p:nvPicPr>
          <p:cNvPr id="422" name="Google Shape;422;p55"/>
          <p:cNvPicPr preferRelativeResize="0"/>
          <p:nvPr/>
        </p:nvPicPr>
        <p:blipFill>
          <a:blip r:embed="rId5">
            <a:alphaModFix/>
          </a:blip>
          <a:stretch>
            <a:fillRect/>
          </a:stretch>
        </p:blipFill>
        <p:spPr>
          <a:xfrm>
            <a:off x="8609022" y="7358600"/>
            <a:ext cx="1749975" cy="1749975"/>
          </a:xfrm>
          <a:prstGeom prst="rect">
            <a:avLst/>
          </a:prstGeom>
          <a:noFill/>
          <a:ln>
            <a:noFill/>
          </a:ln>
        </p:spPr>
      </p:pic>
      <p:pic>
        <p:nvPicPr>
          <p:cNvPr id="423" name="Google Shape;423;p55"/>
          <p:cNvPicPr preferRelativeResize="0"/>
          <p:nvPr/>
        </p:nvPicPr>
        <p:blipFill>
          <a:blip r:embed="rId6">
            <a:alphaModFix/>
          </a:blip>
          <a:stretch>
            <a:fillRect/>
          </a:stretch>
        </p:blipFill>
        <p:spPr>
          <a:xfrm>
            <a:off x="14766460" y="7358588"/>
            <a:ext cx="1749975" cy="1749975"/>
          </a:xfrm>
          <a:prstGeom prst="rect">
            <a:avLst/>
          </a:prstGeom>
          <a:noFill/>
          <a:ln>
            <a:noFill/>
          </a:ln>
        </p:spPr>
      </p:pic>
      <p:pic>
        <p:nvPicPr>
          <p:cNvPr id="424" name="Google Shape;424;p55"/>
          <p:cNvPicPr preferRelativeResize="0"/>
          <p:nvPr/>
        </p:nvPicPr>
        <p:blipFill>
          <a:blip r:embed="rId7">
            <a:alphaModFix/>
          </a:blip>
          <a:stretch>
            <a:fillRect/>
          </a:stretch>
        </p:blipFill>
        <p:spPr>
          <a:xfrm>
            <a:off x="3291075" y="7569900"/>
            <a:ext cx="1327325" cy="1327325"/>
          </a:xfrm>
          <a:prstGeom prst="rect">
            <a:avLst/>
          </a:prstGeom>
          <a:noFill/>
          <a:ln>
            <a:noFill/>
          </a:ln>
        </p:spPr>
      </p:pic>
      <p:sp>
        <p:nvSpPr>
          <p:cNvPr id="425" name="Google Shape;425;p55"/>
          <p:cNvSpPr/>
          <p:nvPr/>
        </p:nvSpPr>
        <p:spPr>
          <a:xfrm>
            <a:off x="20468550" y="7267350"/>
            <a:ext cx="1749900" cy="1449600"/>
          </a:xfrm>
          <a:prstGeom prst="rect">
            <a:avLst/>
          </a:prstGeom>
          <a:noFill/>
          <a:ln>
            <a:noFill/>
          </a:ln>
        </p:spPr>
        <p:txBody>
          <a:bodyPr anchorCtr="0" anchor="ctr" bIns="121925" lIns="121925" spcFirstLastPara="1" rIns="121925" wrap="square" tIns="121925">
            <a:noAutofit/>
          </a:bodyPr>
          <a:lstStyle/>
          <a:p>
            <a:pPr indent="0" lvl="0" marL="0" rtl="0" algn="l">
              <a:spcBef>
                <a:spcPts val="0"/>
              </a:spcBef>
              <a:spcAft>
                <a:spcPts val="0"/>
              </a:spcAft>
              <a:buNone/>
            </a:pPr>
            <a:r>
              <a:rPr b="1" lang="en-US" sz="7500">
                <a:solidFill>
                  <a:schemeClr val="lt1"/>
                </a:solidFill>
                <a:latin typeface="Montserrat"/>
                <a:ea typeface="Montserrat"/>
                <a:cs typeface="Montserrat"/>
                <a:sym typeface="Montserrat"/>
              </a:rPr>
              <a:t> { }</a:t>
            </a:r>
            <a:endParaRPr b="1" sz="7500">
              <a:solidFill>
                <a:schemeClr val="lt1"/>
              </a:solidFill>
              <a:latin typeface="Montserrat"/>
              <a:ea typeface="Montserrat"/>
              <a:cs typeface="Montserrat"/>
              <a:sym typeface="Montserrat"/>
            </a:endParaRPr>
          </a:p>
        </p:txBody>
      </p:sp>
      <p:sp>
        <p:nvSpPr>
          <p:cNvPr id="426" name="Google Shape;426;p55"/>
          <p:cNvSpPr/>
          <p:nvPr/>
        </p:nvSpPr>
        <p:spPr>
          <a:xfrm>
            <a:off x="2008927" y="10951975"/>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1 minuto</a:t>
            </a:r>
            <a:endParaRPr b="1" sz="5000">
              <a:solidFill>
                <a:schemeClr val="lt1"/>
              </a:solidFill>
              <a:latin typeface="Montserrat"/>
              <a:ea typeface="Montserrat"/>
              <a:cs typeface="Montserrat"/>
              <a:sym typeface="Montserrat"/>
            </a:endParaRPr>
          </a:p>
        </p:txBody>
      </p:sp>
      <p:sp>
        <p:nvSpPr>
          <p:cNvPr id="427" name="Google Shape;427;p55"/>
          <p:cNvSpPr/>
          <p:nvPr/>
        </p:nvSpPr>
        <p:spPr>
          <a:xfrm>
            <a:off x="7538215" y="10951975"/>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2</a:t>
            </a:r>
            <a:r>
              <a:rPr b="1" lang="en-US" sz="5000">
                <a:solidFill>
                  <a:schemeClr val="lt1"/>
                </a:solidFill>
                <a:latin typeface="Montserrat"/>
                <a:ea typeface="Montserrat"/>
                <a:cs typeface="Montserrat"/>
                <a:sym typeface="Montserrat"/>
              </a:rPr>
              <a:t> minutos</a:t>
            </a:r>
            <a:endParaRPr b="1" sz="5000">
              <a:solidFill>
                <a:schemeClr val="lt1"/>
              </a:solidFill>
              <a:latin typeface="Montserrat"/>
              <a:ea typeface="Montserrat"/>
              <a:cs typeface="Montserrat"/>
              <a:sym typeface="Montserrat"/>
            </a:endParaRPr>
          </a:p>
        </p:txBody>
      </p:sp>
      <p:sp>
        <p:nvSpPr>
          <p:cNvPr id="428" name="Google Shape;428;p55"/>
          <p:cNvSpPr/>
          <p:nvPr/>
        </p:nvSpPr>
        <p:spPr>
          <a:xfrm>
            <a:off x="13695627" y="10951975"/>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5 minutos</a:t>
            </a:r>
            <a:endParaRPr b="1" sz="5000">
              <a:solidFill>
                <a:schemeClr val="lt1"/>
              </a:solidFill>
              <a:latin typeface="Montserrat"/>
              <a:ea typeface="Montserrat"/>
              <a:cs typeface="Montserrat"/>
              <a:sym typeface="Montserrat"/>
            </a:endParaRPr>
          </a:p>
        </p:txBody>
      </p:sp>
      <p:sp>
        <p:nvSpPr>
          <p:cNvPr id="429" name="Google Shape;429;p55"/>
          <p:cNvSpPr/>
          <p:nvPr/>
        </p:nvSpPr>
        <p:spPr>
          <a:xfrm>
            <a:off x="19397702" y="10951975"/>
            <a:ext cx="3891600" cy="1449600"/>
          </a:xfrm>
          <a:prstGeom prst="rect">
            <a:avLst/>
          </a:prstGeom>
          <a:noFill/>
          <a:ln>
            <a:noFill/>
          </a:ln>
        </p:spPr>
        <p:txBody>
          <a:bodyPr anchorCtr="0" anchor="ctr" bIns="121925" lIns="121925" spcFirstLastPara="1" rIns="121925" wrap="square" tIns="121925">
            <a:noAutofit/>
          </a:bodyPr>
          <a:lstStyle/>
          <a:p>
            <a:pPr indent="0" lvl="0" marL="0" rtl="0" algn="ctr">
              <a:spcBef>
                <a:spcPts val="0"/>
              </a:spcBef>
              <a:spcAft>
                <a:spcPts val="0"/>
              </a:spcAft>
              <a:buNone/>
            </a:pPr>
            <a:r>
              <a:rPr b="1" lang="en-US" sz="5000">
                <a:solidFill>
                  <a:schemeClr val="lt1"/>
                </a:solidFill>
                <a:latin typeface="Montserrat"/>
                <a:ea typeface="Montserrat"/>
                <a:cs typeface="Montserrat"/>
                <a:sym typeface="Montserrat"/>
              </a:rPr>
              <a:t>5</a:t>
            </a:r>
            <a:r>
              <a:rPr b="1" lang="en-US" sz="5000">
                <a:solidFill>
                  <a:schemeClr val="lt1"/>
                </a:solidFill>
                <a:latin typeface="Montserrat"/>
                <a:ea typeface="Montserrat"/>
                <a:cs typeface="Montserrat"/>
                <a:sym typeface="Montserrat"/>
              </a:rPr>
              <a:t> minutos</a:t>
            </a:r>
            <a:endParaRPr b="1" sz="50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pic>
        <p:nvPicPr>
          <p:cNvPr id="125" name="Google Shape;125;p29"/>
          <p:cNvPicPr preferRelativeResize="0"/>
          <p:nvPr/>
        </p:nvPicPr>
        <p:blipFill>
          <a:blip r:embed="rId4">
            <a:alphaModFix/>
          </a:blip>
          <a:stretch>
            <a:fillRect/>
          </a:stretch>
        </p:blipFill>
        <p:spPr>
          <a:xfrm>
            <a:off x="8304700" y="4919200"/>
            <a:ext cx="7774602" cy="3877602"/>
          </a:xfrm>
          <a:prstGeom prst="rect">
            <a:avLst/>
          </a:prstGeom>
          <a:noFill/>
          <a:ln>
            <a:noFill/>
          </a:ln>
        </p:spPr>
      </p:pic>
      <p:sp>
        <p:nvSpPr>
          <p:cNvPr id="126" name="Google Shape;126;p29"/>
          <p:cNvSpPr/>
          <p:nvPr/>
        </p:nvSpPr>
        <p:spPr>
          <a:xfrm>
            <a:off x="0" y="1035575"/>
            <a:ext cx="47235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Check-in</a:t>
            </a:r>
            <a:endParaRPr b="1" sz="61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6"/>
          <p:cNvSpPr txBox="1"/>
          <p:nvPr/>
        </p:nvSpPr>
        <p:spPr>
          <a:xfrm>
            <a:off x="1804500" y="3413375"/>
            <a:ext cx="20775000" cy="5527800"/>
          </a:xfrm>
          <a:prstGeom prst="rect">
            <a:avLst/>
          </a:prstGeom>
          <a:noFill/>
          <a:ln>
            <a:noFill/>
          </a:ln>
        </p:spPr>
        <p:txBody>
          <a:bodyPr anchorCtr="0" anchor="t" bIns="71425" lIns="71425" spcFirstLastPara="1" rIns="71425" wrap="square" tIns="71425">
            <a:noAutofit/>
          </a:bodyPr>
          <a:lstStyle/>
          <a:p>
            <a:pPr indent="-533400" lvl="0" marL="457200" rtl="0" algn="l">
              <a:lnSpc>
                <a:spcPct val="100000"/>
              </a:lnSpc>
              <a:spcBef>
                <a:spcPts val="0"/>
              </a:spcBef>
              <a:spcAft>
                <a:spcPts val="0"/>
              </a:spcAft>
              <a:buClr>
                <a:schemeClr val="lt1"/>
              </a:buClr>
              <a:buSzPts val="4800"/>
              <a:buFont typeface="Montserrat"/>
              <a:buChar char="●"/>
            </a:pPr>
            <a:r>
              <a:rPr lang="en-US" sz="4800">
                <a:solidFill>
                  <a:srgbClr val="FFFFFF"/>
                </a:solidFill>
                <a:latin typeface="Montserrat ExtraBold"/>
                <a:ea typeface="Montserrat ExtraBold"/>
                <a:cs typeface="Montserrat ExtraBold"/>
                <a:sym typeface="Montserrat ExtraBold"/>
              </a:rPr>
              <a:t>Diversidade </a:t>
            </a:r>
            <a:r>
              <a:rPr lang="en-US" sz="4800">
                <a:solidFill>
                  <a:srgbClr val="FFFFFF"/>
                </a:solidFill>
                <a:latin typeface="Montserrat"/>
                <a:ea typeface="Montserrat"/>
                <a:cs typeface="Montserrat"/>
                <a:sym typeface="Montserrat"/>
              </a:rPr>
              <a:t>se refere aos âmbitos da vida nos quais as pessoas podem diferir, incluindo mas não se restringindo a características pessoais e fatores ambientais.</a:t>
            </a:r>
            <a:br>
              <a:rPr lang="en-US" sz="4800">
                <a:solidFill>
                  <a:srgbClr val="FFFFFF"/>
                </a:solidFill>
                <a:latin typeface="Montserrat"/>
                <a:ea typeface="Montserrat"/>
                <a:cs typeface="Montserrat"/>
                <a:sym typeface="Montserrat"/>
              </a:rPr>
            </a:br>
            <a:endParaRPr sz="4800">
              <a:solidFill>
                <a:srgbClr val="FFFFFF"/>
              </a:solidFill>
              <a:latin typeface="Montserrat"/>
              <a:ea typeface="Montserrat"/>
              <a:cs typeface="Montserrat"/>
              <a:sym typeface="Montserrat"/>
            </a:endParaRPr>
          </a:p>
          <a:p>
            <a:pPr indent="-533400" lvl="0" marL="457200" rtl="0" algn="l">
              <a:lnSpc>
                <a:spcPct val="100000"/>
              </a:lnSpc>
              <a:spcBef>
                <a:spcPts val="0"/>
              </a:spcBef>
              <a:spcAft>
                <a:spcPts val="0"/>
              </a:spcAft>
              <a:buClr>
                <a:schemeClr val="lt1"/>
              </a:buClr>
              <a:buSzPts val="4800"/>
              <a:buFont typeface="Montserrat"/>
              <a:buChar char="●"/>
            </a:pPr>
            <a:r>
              <a:rPr lang="en-US" sz="4800">
                <a:solidFill>
                  <a:srgbClr val="FFFFFF"/>
                </a:solidFill>
                <a:latin typeface="Montserrat ExtraBold"/>
                <a:ea typeface="Montserrat ExtraBold"/>
                <a:cs typeface="Montserrat ExtraBold"/>
                <a:sym typeface="Montserrat ExtraBold"/>
              </a:rPr>
              <a:t>Diferenças se tornaram desigualdade de oportunidades</a:t>
            </a:r>
            <a:r>
              <a:rPr lang="en-US" sz="4800">
                <a:solidFill>
                  <a:srgbClr val="FFFFFF"/>
                </a:solidFill>
                <a:latin typeface="Montserrat"/>
                <a:ea typeface="Montserrat"/>
                <a:cs typeface="Montserrat"/>
                <a:sym typeface="Montserrat"/>
              </a:rPr>
              <a:t> na sociedade, e alguns grupos são beneficiados por essa estrutura em detrimento de outros.</a:t>
            </a:r>
            <a:br>
              <a:rPr lang="en-US" sz="4800">
                <a:solidFill>
                  <a:srgbClr val="FFFFFF"/>
                </a:solidFill>
                <a:latin typeface="Montserrat"/>
                <a:ea typeface="Montserrat"/>
                <a:cs typeface="Montserrat"/>
                <a:sym typeface="Montserrat"/>
              </a:rPr>
            </a:br>
            <a:endParaRPr sz="4800">
              <a:solidFill>
                <a:srgbClr val="FFFFFF"/>
              </a:solidFill>
              <a:latin typeface="Montserrat"/>
              <a:ea typeface="Montserrat"/>
              <a:cs typeface="Montserrat"/>
              <a:sym typeface="Montserrat"/>
            </a:endParaRPr>
          </a:p>
          <a:p>
            <a:pPr indent="-533400" lvl="0" marL="457200" rtl="0" algn="l">
              <a:lnSpc>
                <a:spcPct val="100000"/>
              </a:lnSpc>
              <a:spcBef>
                <a:spcPts val="0"/>
              </a:spcBef>
              <a:spcAft>
                <a:spcPts val="0"/>
              </a:spcAft>
              <a:buClr>
                <a:srgbClr val="FFFFFF"/>
              </a:buClr>
              <a:buSzPts val="4800"/>
              <a:buFont typeface="Montserrat"/>
              <a:buChar char="●"/>
            </a:pPr>
            <a:r>
              <a:rPr b="1" lang="en-US" sz="4800">
                <a:solidFill>
                  <a:srgbClr val="FFFFFF"/>
                </a:solidFill>
                <a:latin typeface="Montserrat"/>
                <a:ea typeface="Montserrat"/>
                <a:cs typeface="Montserrat"/>
                <a:sym typeface="Montserrat"/>
              </a:rPr>
              <a:t>Vieses</a:t>
            </a:r>
            <a:r>
              <a:rPr lang="en-US" sz="4800">
                <a:solidFill>
                  <a:srgbClr val="FFFFFF"/>
                </a:solidFill>
                <a:latin typeface="Montserrat"/>
                <a:ea typeface="Montserrat"/>
                <a:cs typeface="Montserrat"/>
                <a:sym typeface="Montserrat"/>
              </a:rPr>
              <a:t> são distorções de julgamento. Eles podem contribuir para perpetuar uma estrutura que não representa a sociedade, trazendo ineficiência às empresas e limitando seus resultados.</a:t>
            </a:r>
            <a:endParaRPr sz="3800">
              <a:solidFill>
                <a:srgbClr val="FFFFFF"/>
              </a:solidFill>
              <a:latin typeface="Montserrat"/>
              <a:ea typeface="Montserrat"/>
              <a:cs typeface="Montserrat"/>
              <a:sym typeface="Montserrat"/>
            </a:endParaRPr>
          </a:p>
        </p:txBody>
      </p:sp>
      <p:sp>
        <p:nvSpPr>
          <p:cNvPr id="435" name="Google Shape;435;p56"/>
          <p:cNvSpPr/>
          <p:nvPr/>
        </p:nvSpPr>
        <p:spPr>
          <a:xfrm>
            <a:off x="-221375" y="1504350"/>
            <a:ext cx="69699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Recapitulação</a:t>
            </a:r>
            <a:endParaRPr b="1" sz="6100">
              <a:solidFill>
                <a:schemeClr val="lt1"/>
              </a:solidFill>
              <a:latin typeface="Montserrat"/>
              <a:ea typeface="Montserrat"/>
              <a:cs typeface="Montserrat"/>
              <a:sym typeface="Montserrat"/>
            </a:endParaRPr>
          </a:p>
        </p:txBody>
      </p:sp>
      <p:pic>
        <p:nvPicPr>
          <p:cNvPr id="436" name="Google Shape;436;p56"/>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57"/>
          <p:cNvSpPr txBox="1"/>
          <p:nvPr/>
        </p:nvSpPr>
        <p:spPr>
          <a:xfrm>
            <a:off x="2001750" y="4094100"/>
            <a:ext cx="18645600" cy="5527800"/>
          </a:xfrm>
          <a:prstGeom prst="rect">
            <a:avLst/>
          </a:prstGeom>
          <a:noFill/>
          <a:ln>
            <a:noFill/>
          </a:ln>
        </p:spPr>
        <p:txBody>
          <a:bodyPr anchorCtr="0" anchor="t" bIns="71425" lIns="71425" spcFirstLastPara="1" rIns="71425" wrap="square" tIns="71425">
            <a:noAutofit/>
          </a:bodyPr>
          <a:lstStyle/>
          <a:p>
            <a:pPr indent="-533400" lvl="0" marL="457200" rtl="0" algn="l">
              <a:lnSpc>
                <a:spcPct val="115000"/>
              </a:lnSpc>
              <a:spcBef>
                <a:spcPts val="0"/>
              </a:spcBef>
              <a:spcAft>
                <a:spcPts val="0"/>
              </a:spcAft>
              <a:buClr>
                <a:srgbClr val="FFFFFF"/>
              </a:buClr>
              <a:buSzPts val="4800"/>
              <a:buFont typeface="Montserrat"/>
              <a:buChar char="●"/>
            </a:pPr>
            <a:r>
              <a:rPr lang="en-US" sz="4800">
                <a:solidFill>
                  <a:srgbClr val="FFFFFF"/>
                </a:solidFill>
                <a:latin typeface="Montserrat"/>
                <a:ea typeface="Montserrat"/>
                <a:cs typeface="Montserrat"/>
                <a:sym typeface="Montserrat"/>
              </a:rPr>
              <a:t>Documentário: Coded Bias (Netflix)</a:t>
            </a:r>
            <a:endParaRPr sz="4800">
              <a:solidFill>
                <a:srgbClr val="FFFFFF"/>
              </a:solidFill>
              <a:latin typeface="Montserrat"/>
              <a:ea typeface="Montserrat"/>
              <a:cs typeface="Montserrat"/>
              <a:sym typeface="Montserrat"/>
            </a:endParaRPr>
          </a:p>
          <a:p>
            <a:pPr indent="-533400" lvl="0" marL="457200" rtl="0" algn="l">
              <a:lnSpc>
                <a:spcPct val="115000"/>
              </a:lnSpc>
              <a:spcBef>
                <a:spcPts val="0"/>
              </a:spcBef>
              <a:spcAft>
                <a:spcPts val="0"/>
              </a:spcAft>
              <a:buClr>
                <a:srgbClr val="FFFFFF"/>
              </a:buClr>
              <a:buSzPts val="4800"/>
              <a:buFont typeface="Montserrat"/>
              <a:buChar char="●"/>
            </a:pPr>
            <a:r>
              <a:rPr lang="en-US" sz="4800">
                <a:solidFill>
                  <a:srgbClr val="FFFFFF"/>
                </a:solidFill>
                <a:latin typeface="Montserrat"/>
                <a:ea typeface="Montserrat"/>
                <a:cs typeface="Montserrat"/>
                <a:sym typeface="Montserrat"/>
              </a:rPr>
              <a:t>Pesquisa: </a:t>
            </a:r>
            <a:r>
              <a:rPr lang="en-US" sz="4800" u="sng">
                <a:solidFill>
                  <a:schemeClr val="lt1"/>
                </a:solidFill>
                <a:latin typeface="Montserrat"/>
                <a:ea typeface="Montserrat"/>
                <a:cs typeface="Montserrat"/>
                <a:sym typeface="Montserrat"/>
                <a:hlinkClick r:id="rId4">
                  <a:extLst>
                    <a:ext uri="{A12FA001-AC4F-418D-AE19-62706E023703}">
                      <ahyp:hlinkClr val="tx"/>
                    </a:ext>
                  </a:extLst>
                </a:hlinkClick>
              </a:rPr>
              <a:t>Quem coda o Brasil ? - Olabi e ThoughtWorks</a:t>
            </a:r>
            <a:r>
              <a:rPr lang="en-US" sz="3800">
                <a:solidFill>
                  <a:schemeClr val="lt1"/>
                </a:solidFill>
                <a:latin typeface="Montserrat"/>
                <a:ea typeface="Montserrat"/>
                <a:cs typeface="Montserrat"/>
                <a:sym typeface="Montserrat"/>
              </a:rPr>
              <a:t>;</a:t>
            </a:r>
            <a:endParaRPr sz="4800">
              <a:solidFill>
                <a:srgbClr val="FFFFFF"/>
              </a:solidFill>
              <a:latin typeface="Montserrat"/>
              <a:ea typeface="Montserrat"/>
              <a:cs typeface="Montserrat"/>
              <a:sym typeface="Montserrat"/>
            </a:endParaRPr>
          </a:p>
          <a:p>
            <a:pPr indent="-533400" lvl="0" marL="457200" rtl="0" algn="l">
              <a:lnSpc>
                <a:spcPct val="115000"/>
              </a:lnSpc>
              <a:spcBef>
                <a:spcPts val="0"/>
              </a:spcBef>
              <a:spcAft>
                <a:spcPts val="0"/>
              </a:spcAft>
              <a:buClr>
                <a:srgbClr val="FFFFFF"/>
              </a:buClr>
              <a:buSzPts val="4800"/>
              <a:buFont typeface="Montserrat"/>
              <a:buChar char="●"/>
            </a:pPr>
            <a:r>
              <a:rPr lang="en-US" sz="4800">
                <a:solidFill>
                  <a:srgbClr val="FFFFFF"/>
                </a:solidFill>
                <a:latin typeface="Montserrat"/>
                <a:ea typeface="Montserrat"/>
                <a:cs typeface="Montserrat"/>
                <a:sym typeface="Montserrat"/>
              </a:rPr>
              <a:t>Relatório: </a:t>
            </a:r>
            <a:r>
              <a:rPr lang="en-US" sz="4800" u="sng">
                <a:solidFill>
                  <a:schemeClr val="lt1"/>
                </a:solidFill>
                <a:latin typeface="Montserrat"/>
                <a:ea typeface="Montserrat"/>
                <a:cs typeface="Montserrat"/>
                <a:sym typeface="Montserrat"/>
                <a:hlinkClick r:id="rId5">
                  <a:extLst>
                    <a:ext uri="{A12FA001-AC4F-418D-AE19-62706E023703}">
                      <ahyp:hlinkClr val="tx"/>
                    </a:ext>
                  </a:extLst>
                </a:hlinkClick>
              </a:rPr>
              <a:t>I’d blush if I could (UNESCO)</a:t>
            </a:r>
            <a:endParaRPr sz="4800">
              <a:solidFill>
                <a:schemeClr val="lt1"/>
              </a:solidFill>
              <a:latin typeface="Montserrat"/>
              <a:ea typeface="Montserrat"/>
              <a:cs typeface="Montserrat"/>
              <a:sym typeface="Montserrat"/>
            </a:endParaRPr>
          </a:p>
          <a:p>
            <a:pPr indent="-533400" lvl="0" marL="457200" rtl="0" algn="l">
              <a:lnSpc>
                <a:spcPct val="115000"/>
              </a:lnSpc>
              <a:spcBef>
                <a:spcPts val="0"/>
              </a:spcBef>
              <a:spcAft>
                <a:spcPts val="0"/>
              </a:spcAft>
              <a:buClr>
                <a:schemeClr val="lt1"/>
              </a:buClr>
              <a:buSzPts val="4800"/>
              <a:buFont typeface="Montserrat"/>
              <a:buChar char="●"/>
            </a:pPr>
            <a:r>
              <a:rPr lang="en-US" sz="4800">
                <a:solidFill>
                  <a:schemeClr val="lt1"/>
                </a:solidFill>
                <a:latin typeface="Montserrat"/>
                <a:ea typeface="Montserrat"/>
                <a:cs typeface="Montserrat"/>
                <a:sym typeface="Montserrat"/>
              </a:rPr>
              <a:t>Artigo: </a:t>
            </a:r>
            <a:r>
              <a:rPr lang="en-US" sz="4800" u="sng">
                <a:solidFill>
                  <a:schemeClr val="lt1"/>
                </a:solidFill>
                <a:latin typeface="Montserrat"/>
                <a:ea typeface="Montserrat"/>
                <a:cs typeface="Montserrat"/>
                <a:sym typeface="Montserrat"/>
                <a:hlinkClick r:id="rId6">
                  <a:extLst>
                    <a:ext uri="{A12FA001-AC4F-418D-AE19-62706E023703}">
                      <ahyp:hlinkClr val="tx"/>
                    </a:ext>
                  </a:extLst>
                </a:hlinkClick>
              </a:rPr>
              <a:t>Diversity in Tech is a problem. How to empower yourself</a:t>
            </a:r>
            <a:endParaRPr sz="4800" u="sng">
              <a:solidFill>
                <a:schemeClr val="lt1"/>
              </a:solidFill>
              <a:latin typeface="Montserrat"/>
              <a:ea typeface="Montserrat"/>
              <a:cs typeface="Montserrat"/>
              <a:sym typeface="Montserrat"/>
            </a:endParaRPr>
          </a:p>
          <a:p>
            <a:pPr indent="-533400" lvl="0" marL="457200" rtl="0" algn="l">
              <a:lnSpc>
                <a:spcPct val="115000"/>
              </a:lnSpc>
              <a:spcBef>
                <a:spcPts val="0"/>
              </a:spcBef>
              <a:spcAft>
                <a:spcPts val="0"/>
              </a:spcAft>
              <a:buClr>
                <a:schemeClr val="lt1"/>
              </a:buClr>
              <a:buSzPts val="4800"/>
              <a:buFont typeface="Montserrat"/>
              <a:buChar char="●"/>
            </a:pPr>
            <a:r>
              <a:rPr lang="en-US" sz="4800">
                <a:solidFill>
                  <a:schemeClr val="lt1"/>
                </a:solidFill>
                <a:latin typeface="Montserrat"/>
                <a:ea typeface="Montserrat"/>
                <a:cs typeface="Montserrat"/>
                <a:sym typeface="Montserrat"/>
              </a:rPr>
              <a:t>Artigo: </a:t>
            </a:r>
            <a:r>
              <a:rPr lang="en-US" sz="4800" u="sng">
                <a:solidFill>
                  <a:schemeClr val="lt1"/>
                </a:solidFill>
                <a:latin typeface="Montserrat"/>
                <a:ea typeface="Montserrat"/>
                <a:cs typeface="Montserrat"/>
                <a:sym typeface="Montserrat"/>
                <a:hlinkClick r:id="rId7">
                  <a:extLst>
                    <a:ext uri="{A12FA001-AC4F-418D-AE19-62706E023703}">
                      <ahyp:hlinkClr val="tx"/>
                    </a:ext>
                  </a:extLst>
                </a:hlinkClick>
              </a:rPr>
              <a:t>O Que São Microagressões? - Como Detectá-las e Lidar Com Elas (psymeetsocial.com)</a:t>
            </a:r>
            <a:endParaRPr sz="4800" u="sng">
              <a:solidFill>
                <a:schemeClr val="lt1"/>
              </a:solidFill>
              <a:latin typeface="Montserrat"/>
              <a:ea typeface="Montserrat"/>
              <a:cs typeface="Montserrat"/>
              <a:sym typeface="Montserrat"/>
            </a:endParaRPr>
          </a:p>
          <a:p>
            <a:pPr indent="-533400" lvl="0" marL="457200" rtl="0" algn="l">
              <a:lnSpc>
                <a:spcPct val="115000"/>
              </a:lnSpc>
              <a:spcBef>
                <a:spcPts val="0"/>
              </a:spcBef>
              <a:spcAft>
                <a:spcPts val="0"/>
              </a:spcAft>
              <a:buClr>
                <a:schemeClr val="lt1"/>
              </a:buClr>
              <a:buSzPts val="4800"/>
              <a:buFont typeface="Montserrat"/>
              <a:buChar char="●"/>
            </a:pPr>
            <a:r>
              <a:rPr lang="en-US" sz="4800">
                <a:solidFill>
                  <a:schemeClr val="lt1"/>
                </a:solidFill>
                <a:latin typeface="Montserrat"/>
                <a:ea typeface="Montserrat"/>
                <a:cs typeface="Montserrat"/>
                <a:sym typeface="Montserrat"/>
              </a:rPr>
              <a:t>Tutorial de acessibilidade: </a:t>
            </a:r>
            <a:r>
              <a:rPr lang="en-US" sz="4800" u="sng">
                <a:solidFill>
                  <a:schemeClr val="lt1"/>
                </a:solidFill>
                <a:latin typeface="Montserrat"/>
                <a:ea typeface="Montserrat"/>
                <a:cs typeface="Montserrat"/>
                <a:sym typeface="Montserrat"/>
                <a:hlinkClick r:id="rId8">
                  <a:extLst>
                    <a:ext uri="{A12FA001-AC4F-418D-AE19-62706E023703}">
                      <ahyp:hlinkClr val="tx"/>
                    </a:ext>
                  </a:extLst>
                </a:hlinkClick>
              </a:rPr>
              <a:t>Acessibilidade Web – O Que É e Como Construir um Site Acessível? (hostinger.com.br)</a:t>
            </a:r>
            <a:endParaRPr sz="4800" u="sng">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3800">
              <a:solidFill>
                <a:srgbClr val="FFFFFF"/>
              </a:solidFill>
              <a:latin typeface="Montserrat"/>
              <a:ea typeface="Montserrat"/>
              <a:cs typeface="Montserrat"/>
              <a:sym typeface="Montserrat"/>
            </a:endParaRPr>
          </a:p>
        </p:txBody>
      </p:sp>
      <p:sp>
        <p:nvSpPr>
          <p:cNvPr id="442" name="Google Shape;442;p57"/>
          <p:cNvSpPr/>
          <p:nvPr/>
        </p:nvSpPr>
        <p:spPr>
          <a:xfrm>
            <a:off x="-221375" y="1504350"/>
            <a:ext cx="109905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Material complementar</a:t>
            </a:r>
            <a:endParaRPr b="1" sz="6100">
              <a:solidFill>
                <a:schemeClr val="lt1"/>
              </a:solidFill>
              <a:latin typeface="Montserrat"/>
              <a:ea typeface="Montserrat"/>
              <a:cs typeface="Montserrat"/>
              <a:sym typeface="Montserrat"/>
            </a:endParaRPr>
          </a:p>
        </p:txBody>
      </p:sp>
      <p:pic>
        <p:nvPicPr>
          <p:cNvPr id="443" name="Google Shape;443;p57"/>
          <p:cNvPicPr preferRelativeResize="0"/>
          <p:nvPr/>
        </p:nvPicPr>
        <p:blipFill rotWithShape="1">
          <a:blip r:embed="rId9">
            <a:alphaModFix/>
          </a:blip>
          <a:srcRect b="0" l="0" r="72530" t="0"/>
          <a:stretch/>
        </p:blipFill>
        <p:spPr>
          <a:xfrm>
            <a:off x="22577752" y="318875"/>
            <a:ext cx="1327324" cy="144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pic>
        <p:nvPicPr>
          <p:cNvPr id="448" name="Google Shape;448;p58">
            <a:hlinkClick r:id="rId4"/>
          </p:cNvPr>
          <p:cNvPicPr preferRelativeResize="0"/>
          <p:nvPr/>
        </p:nvPicPr>
        <p:blipFill rotWithShape="1">
          <a:blip r:embed="rId5">
            <a:alphaModFix/>
          </a:blip>
          <a:srcRect b="0" l="10102" r="10094" t="0"/>
          <a:stretch/>
        </p:blipFill>
        <p:spPr>
          <a:xfrm>
            <a:off x="5864450" y="4797100"/>
            <a:ext cx="5587150" cy="3492000"/>
          </a:xfrm>
          <a:prstGeom prst="rect">
            <a:avLst/>
          </a:prstGeom>
          <a:noFill/>
          <a:ln>
            <a:noFill/>
          </a:ln>
        </p:spPr>
      </p:pic>
      <p:sp>
        <p:nvSpPr>
          <p:cNvPr id="449" name="Google Shape;449;p58"/>
          <p:cNvSpPr txBox="1"/>
          <p:nvPr/>
        </p:nvSpPr>
        <p:spPr>
          <a:xfrm>
            <a:off x="7363050" y="11297950"/>
            <a:ext cx="9657900" cy="10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Montserrat"/>
                <a:ea typeface="Montserrat"/>
                <a:cs typeface="Montserrat"/>
                <a:sym typeface="Montserrat"/>
              </a:rPr>
              <a:t>www.cubos.academy</a:t>
            </a:r>
            <a:endParaRPr sz="3600">
              <a:solidFill>
                <a:srgbClr val="FFFFFF"/>
              </a:solidFill>
              <a:latin typeface="Montserrat"/>
              <a:ea typeface="Montserrat"/>
              <a:cs typeface="Montserrat"/>
              <a:sym typeface="Montserrat"/>
            </a:endParaRPr>
          </a:p>
        </p:txBody>
      </p:sp>
      <p:grpSp>
        <p:nvGrpSpPr>
          <p:cNvPr id="450" name="Google Shape;450;p58"/>
          <p:cNvGrpSpPr/>
          <p:nvPr/>
        </p:nvGrpSpPr>
        <p:grpSpPr>
          <a:xfrm>
            <a:off x="16067144" y="2414359"/>
            <a:ext cx="5381273" cy="1396838"/>
            <a:chOff x="14347050" y="2633950"/>
            <a:chExt cx="6425400" cy="2661150"/>
          </a:xfrm>
        </p:grpSpPr>
        <p:sp>
          <p:nvSpPr>
            <p:cNvPr id="451" name="Google Shape;451;p58"/>
            <p:cNvSpPr/>
            <p:nvPr/>
          </p:nvSpPr>
          <p:spPr>
            <a:xfrm>
              <a:off x="14347050" y="2633950"/>
              <a:ext cx="6425400" cy="2205000"/>
            </a:xfrm>
            <a:prstGeom prst="roundRect">
              <a:avLst>
                <a:gd fmla="val 16667" name="adj"/>
              </a:avLst>
            </a:prstGeom>
            <a:solidFill>
              <a:srgbClr val="FF0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8"/>
            <p:cNvSpPr/>
            <p:nvPr/>
          </p:nvSpPr>
          <p:spPr>
            <a:xfrm flipH="1" rot="10800000">
              <a:off x="14358353" y="3631900"/>
              <a:ext cx="1872000" cy="1663200"/>
            </a:xfrm>
            <a:prstGeom prst="rtTriangle">
              <a:avLst/>
            </a:prstGeom>
            <a:solidFill>
              <a:srgbClr val="FF0178"/>
            </a:solidFill>
            <a:ln cap="flat" cmpd="sng" w="19050">
              <a:solidFill>
                <a:srgbClr val="FF01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58"/>
          <p:cNvSpPr txBox="1"/>
          <p:nvPr/>
        </p:nvSpPr>
        <p:spPr>
          <a:xfrm>
            <a:off x="16421425" y="2634200"/>
            <a:ext cx="5237100" cy="638700"/>
          </a:xfrm>
          <a:prstGeom prst="rect">
            <a:avLst/>
          </a:prstGeom>
          <a:noFill/>
          <a:ln>
            <a:noFill/>
          </a:ln>
        </p:spPr>
        <p:txBody>
          <a:bodyPr anchorCtr="0" anchor="ctr" bIns="76200" lIns="76200" spcFirstLastPara="1" rIns="76200" wrap="square" tIns="76200">
            <a:noAutofit/>
          </a:bodyPr>
          <a:lstStyle/>
          <a:p>
            <a:pPr indent="0" lvl="0" marL="0" rtl="0" algn="l">
              <a:spcBef>
                <a:spcPts val="0"/>
              </a:spcBef>
              <a:spcAft>
                <a:spcPts val="0"/>
              </a:spcAft>
              <a:buNone/>
            </a:pPr>
            <a:r>
              <a:rPr b="1" lang="en-US" sz="3400">
                <a:solidFill>
                  <a:srgbClr val="FFFFFF"/>
                </a:solidFill>
                <a:latin typeface="Montserrat"/>
                <a:ea typeface="Montserrat"/>
                <a:cs typeface="Montserrat"/>
                <a:sym typeface="Montserrat"/>
              </a:rPr>
              <a:t>Feedback por favor?</a:t>
            </a:r>
            <a:endParaRPr b="1" sz="3400">
              <a:solidFill>
                <a:srgbClr val="FFFFFF"/>
              </a:solidFill>
              <a:latin typeface="Montserrat"/>
              <a:ea typeface="Montserrat"/>
              <a:cs typeface="Montserrat"/>
              <a:sym typeface="Montserrat"/>
            </a:endParaRPr>
          </a:p>
        </p:txBody>
      </p:sp>
      <p:pic>
        <p:nvPicPr>
          <p:cNvPr id="454" name="Google Shape;454;p58">
            <a:hlinkClick r:id="rId6"/>
          </p:cNvPr>
          <p:cNvPicPr preferRelativeResize="0"/>
          <p:nvPr/>
        </p:nvPicPr>
        <p:blipFill rotWithShape="1">
          <a:blip r:embed="rId7">
            <a:alphaModFix/>
          </a:blip>
          <a:srcRect b="15059" l="24652" r="24652" t="35467"/>
          <a:stretch/>
        </p:blipFill>
        <p:spPr>
          <a:xfrm>
            <a:off x="13385325" y="4302480"/>
            <a:ext cx="5237100" cy="51110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pic>
        <p:nvPicPr>
          <p:cNvPr id="131" name="Google Shape;131;p30"/>
          <p:cNvPicPr preferRelativeResize="0"/>
          <p:nvPr/>
        </p:nvPicPr>
        <p:blipFill rotWithShape="1">
          <a:blip r:embed="rId4">
            <a:alphaModFix/>
          </a:blip>
          <a:srcRect b="0" l="0" r="72530" t="0"/>
          <a:stretch/>
        </p:blipFill>
        <p:spPr>
          <a:xfrm>
            <a:off x="22814033" y="417200"/>
            <a:ext cx="1129734" cy="1233800"/>
          </a:xfrm>
          <a:prstGeom prst="rect">
            <a:avLst/>
          </a:prstGeom>
          <a:noFill/>
          <a:ln>
            <a:noFill/>
          </a:ln>
        </p:spPr>
      </p:pic>
      <p:sp>
        <p:nvSpPr>
          <p:cNvPr id="132" name="Google Shape;132;p30"/>
          <p:cNvSpPr/>
          <p:nvPr/>
        </p:nvSpPr>
        <p:spPr>
          <a:xfrm>
            <a:off x="6716500" y="8030125"/>
            <a:ext cx="10886100" cy="116700"/>
          </a:xfrm>
          <a:prstGeom prst="rect">
            <a:avLst/>
          </a:prstGeom>
          <a:solidFill>
            <a:srgbClr val="FF0178"/>
          </a:solidFill>
          <a:ln>
            <a:noFill/>
          </a:ln>
        </p:spPr>
        <p:txBody>
          <a:bodyPr anchorCtr="0" anchor="ctr" bIns="121925" lIns="121925" spcFirstLastPara="1" rIns="121925" wrap="square" tIns="121925">
            <a:noAutofit/>
          </a:bodyPr>
          <a:lstStyle/>
          <a:p>
            <a:pPr indent="0" lvl="0" marL="0" rtl="0" algn="l">
              <a:spcBef>
                <a:spcPts val="0"/>
              </a:spcBef>
              <a:spcAft>
                <a:spcPts val="0"/>
              </a:spcAft>
              <a:buNone/>
            </a:pPr>
            <a:r>
              <a:t/>
            </a:r>
            <a:endParaRPr/>
          </a:p>
        </p:txBody>
      </p:sp>
      <p:sp>
        <p:nvSpPr>
          <p:cNvPr id="133" name="Google Shape;133;p30"/>
          <p:cNvSpPr txBox="1"/>
          <p:nvPr/>
        </p:nvSpPr>
        <p:spPr>
          <a:xfrm>
            <a:off x="3357000" y="3153825"/>
            <a:ext cx="17670000" cy="4695900"/>
          </a:xfrm>
          <a:prstGeom prst="rect">
            <a:avLst/>
          </a:prstGeom>
          <a:noFill/>
          <a:ln>
            <a:noFill/>
          </a:ln>
        </p:spPr>
        <p:txBody>
          <a:bodyPr anchorCtr="0" anchor="b" bIns="121925" lIns="121925" spcFirstLastPara="1" rIns="121925" wrap="square" tIns="121925">
            <a:noAutofit/>
          </a:bodyPr>
          <a:lstStyle/>
          <a:p>
            <a:pPr indent="0" lvl="0" marL="0" rtl="0" algn="ctr">
              <a:lnSpc>
                <a:spcPct val="80000"/>
              </a:lnSpc>
              <a:spcBef>
                <a:spcPts val="0"/>
              </a:spcBef>
              <a:spcAft>
                <a:spcPts val="0"/>
              </a:spcAft>
              <a:buNone/>
            </a:pPr>
            <a:r>
              <a:rPr lang="en-US" sz="10000">
                <a:solidFill>
                  <a:srgbClr val="FFFFFF"/>
                </a:solidFill>
                <a:latin typeface="Montserrat SemiBold"/>
                <a:ea typeface="Montserrat SemiBold"/>
                <a:cs typeface="Montserrat SemiBold"/>
                <a:sym typeface="Montserrat SemiBold"/>
              </a:rPr>
              <a:t>Diversidade &amp; Inclusão</a:t>
            </a:r>
            <a:endParaRPr sz="10000">
              <a:solidFill>
                <a:srgbClr val="FFFFFF"/>
              </a:solidFill>
              <a:latin typeface="Montserrat SemiBold"/>
              <a:ea typeface="Montserrat SemiBold"/>
              <a:cs typeface="Montserrat SemiBold"/>
              <a:sym typeface="Montserrat SemiBold"/>
            </a:endParaRPr>
          </a:p>
          <a:p>
            <a:pPr indent="0" lvl="0" marL="0" rtl="0" algn="ctr">
              <a:lnSpc>
                <a:spcPct val="80000"/>
              </a:lnSpc>
              <a:spcBef>
                <a:spcPts val="0"/>
              </a:spcBef>
              <a:spcAft>
                <a:spcPts val="0"/>
              </a:spcAft>
              <a:buNone/>
            </a:pPr>
            <a:r>
              <a:rPr lang="en-US" sz="10000">
                <a:solidFill>
                  <a:srgbClr val="FFFFFF"/>
                </a:solidFill>
                <a:latin typeface="Montserrat SemiBold"/>
                <a:ea typeface="Montserrat SemiBold"/>
                <a:cs typeface="Montserrat SemiBold"/>
                <a:sym typeface="Montserrat SemiBold"/>
              </a:rPr>
              <a:t>na tecnologia</a:t>
            </a:r>
            <a:endParaRPr sz="10000">
              <a:solidFill>
                <a:srgbClr val="FFFFFF"/>
              </a:solidFill>
              <a:latin typeface="Montserrat SemiBold"/>
              <a:ea typeface="Montserrat SemiBold"/>
              <a:cs typeface="Montserrat SemiBold"/>
              <a:sym typeface="Montserrat SemiBold"/>
            </a:endParaRPr>
          </a:p>
        </p:txBody>
      </p:sp>
      <p:grpSp>
        <p:nvGrpSpPr>
          <p:cNvPr id="134" name="Google Shape;134;p30"/>
          <p:cNvGrpSpPr/>
          <p:nvPr/>
        </p:nvGrpSpPr>
        <p:grpSpPr>
          <a:xfrm>
            <a:off x="-30150" y="12383050"/>
            <a:ext cx="24444300" cy="1906650"/>
            <a:chOff x="-30150" y="12383050"/>
            <a:chExt cx="24444300" cy="1906650"/>
          </a:xfrm>
        </p:grpSpPr>
        <p:pic>
          <p:nvPicPr>
            <p:cNvPr id="135" name="Google Shape;135;p30"/>
            <p:cNvPicPr preferRelativeResize="0"/>
            <p:nvPr/>
          </p:nvPicPr>
          <p:blipFill>
            <a:blip r:embed="rId5">
              <a:alphaModFix/>
            </a:blip>
            <a:stretch>
              <a:fillRect/>
            </a:stretch>
          </p:blipFill>
          <p:spPr>
            <a:xfrm>
              <a:off x="11092278" y="12383050"/>
              <a:ext cx="2171897" cy="974920"/>
            </a:xfrm>
            <a:prstGeom prst="rect">
              <a:avLst/>
            </a:prstGeom>
            <a:noFill/>
            <a:ln>
              <a:noFill/>
            </a:ln>
          </p:spPr>
        </p:pic>
        <p:sp>
          <p:nvSpPr>
            <p:cNvPr id="136" name="Google Shape;136;p30"/>
            <p:cNvSpPr/>
            <p:nvPr/>
          </p:nvSpPr>
          <p:spPr>
            <a:xfrm rot="10800000">
              <a:off x="-30150" y="13081600"/>
              <a:ext cx="24444300" cy="120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pic>
        <p:nvPicPr>
          <p:cNvPr id="141" name="Google Shape;141;p31"/>
          <p:cNvPicPr preferRelativeResize="0"/>
          <p:nvPr/>
        </p:nvPicPr>
        <p:blipFill rotWithShape="1">
          <a:blip r:embed="rId4">
            <a:alphaModFix/>
          </a:blip>
          <a:srcRect b="0" l="0" r="72530" t="0"/>
          <a:stretch/>
        </p:blipFill>
        <p:spPr>
          <a:xfrm>
            <a:off x="22814033" y="417200"/>
            <a:ext cx="1129734" cy="1233800"/>
          </a:xfrm>
          <a:prstGeom prst="rect">
            <a:avLst/>
          </a:prstGeom>
          <a:noFill/>
          <a:ln>
            <a:noFill/>
          </a:ln>
        </p:spPr>
      </p:pic>
      <p:sp>
        <p:nvSpPr>
          <p:cNvPr id="142" name="Google Shape;142;p31"/>
          <p:cNvSpPr txBox="1"/>
          <p:nvPr/>
        </p:nvSpPr>
        <p:spPr>
          <a:xfrm>
            <a:off x="1308575" y="-173128"/>
            <a:ext cx="14716200" cy="3350400"/>
          </a:xfrm>
          <a:prstGeom prst="rect">
            <a:avLst/>
          </a:prstGeom>
          <a:noFill/>
          <a:ln>
            <a:noFill/>
          </a:ln>
        </p:spPr>
        <p:txBody>
          <a:bodyPr anchorCtr="0" anchor="b" bIns="71425" lIns="71425" spcFirstLastPara="1" rIns="71425" wrap="square" tIns="71425">
            <a:noAutofit/>
          </a:bodyPr>
          <a:lstStyle/>
          <a:p>
            <a:pPr indent="0" lvl="0" marL="0" rtl="0" algn="l">
              <a:lnSpc>
                <a:spcPct val="90000"/>
              </a:lnSpc>
              <a:spcBef>
                <a:spcPts val="0"/>
              </a:spcBef>
              <a:spcAft>
                <a:spcPts val="0"/>
              </a:spcAft>
              <a:buNone/>
            </a:pPr>
            <a:r>
              <a:rPr b="1" lang="en-US" sz="11200">
                <a:solidFill>
                  <a:srgbClr val="FFFFFF"/>
                </a:solidFill>
                <a:latin typeface="Montserrat"/>
                <a:ea typeface="Montserrat"/>
                <a:cs typeface="Montserrat"/>
                <a:sym typeface="Montserrat"/>
              </a:rPr>
              <a:t>Tópicos</a:t>
            </a:r>
            <a:endParaRPr sz="11200">
              <a:solidFill>
                <a:srgbClr val="FFFFFF"/>
              </a:solidFill>
              <a:latin typeface="Helvetica Neue Light"/>
              <a:ea typeface="Helvetica Neue Light"/>
              <a:cs typeface="Helvetica Neue Light"/>
              <a:sym typeface="Helvetica Neue Light"/>
            </a:endParaRPr>
          </a:p>
        </p:txBody>
      </p:sp>
      <p:grpSp>
        <p:nvGrpSpPr>
          <p:cNvPr id="143" name="Google Shape;143;p31"/>
          <p:cNvGrpSpPr/>
          <p:nvPr/>
        </p:nvGrpSpPr>
        <p:grpSpPr>
          <a:xfrm>
            <a:off x="11649200" y="3624975"/>
            <a:ext cx="6300550" cy="1744800"/>
            <a:chOff x="11011675" y="2806275"/>
            <a:chExt cx="6300550" cy="1744800"/>
          </a:xfrm>
        </p:grpSpPr>
        <p:sp>
          <p:nvSpPr>
            <p:cNvPr id="144" name="Google Shape;144;p31"/>
            <p:cNvSpPr/>
            <p:nvPr/>
          </p:nvSpPr>
          <p:spPr>
            <a:xfrm>
              <a:off x="11641625" y="2830425"/>
              <a:ext cx="56706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Diversidade</a:t>
              </a:r>
              <a:endParaRPr sz="4300">
                <a:solidFill>
                  <a:schemeClr val="lt1"/>
                </a:solidFill>
                <a:latin typeface="Montserrat SemiBold"/>
                <a:ea typeface="Montserrat SemiBold"/>
                <a:cs typeface="Montserrat SemiBold"/>
                <a:sym typeface="Montserrat SemiBold"/>
              </a:endParaRPr>
            </a:p>
          </p:txBody>
        </p:sp>
        <p:sp>
          <p:nvSpPr>
            <p:cNvPr id="145" name="Google Shape;145;p31"/>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46" name="Google Shape;146;p31"/>
            <p:cNvSpPr txBox="1"/>
            <p:nvPr/>
          </p:nvSpPr>
          <p:spPr>
            <a:xfrm>
              <a:off x="11181325" y="3240075"/>
              <a:ext cx="13569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01</a:t>
              </a:r>
              <a:endParaRPr b="1" sz="6100">
                <a:solidFill>
                  <a:schemeClr val="lt1"/>
                </a:solidFill>
                <a:latin typeface="Montserrat"/>
                <a:ea typeface="Montserrat"/>
                <a:cs typeface="Montserrat"/>
                <a:sym typeface="Montserrat"/>
              </a:endParaRPr>
            </a:p>
          </p:txBody>
        </p:sp>
      </p:grpSp>
      <p:pic>
        <p:nvPicPr>
          <p:cNvPr id="147" name="Google Shape;147;p31"/>
          <p:cNvPicPr preferRelativeResize="0"/>
          <p:nvPr/>
        </p:nvPicPr>
        <p:blipFill rotWithShape="1">
          <a:blip r:embed="rId5">
            <a:alphaModFix/>
          </a:blip>
          <a:srcRect b="0" l="0" r="13919" t="0"/>
          <a:stretch/>
        </p:blipFill>
        <p:spPr>
          <a:xfrm>
            <a:off x="2005200" y="4168500"/>
            <a:ext cx="6882200" cy="7995100"/>
          </a:xfrm>
          <a:prstGeom prst="rect">
            <a:avLst/>
          </a:prstGeom>
          <a:noFill/>
          <a:ln>
            <a:noFill/>
          </a:ln>
        </p:spPr>
      </p:pic>
      <p:pic>
        <p:nvPicPr>
          <p:cNvPr id="148" name="Google Shape;148;p31"/>
          <p:cNvPicPr preferRelativeResize="0"/>
          <p:nvPr/>
        </p:nvPicPr>
        <p:blipFill>
          <a:blip r:embed="rId6">
            <a:alphaModFix/>
          </a:blip>
          <a:stretch>
            <a:fillRect/>
          </a:stretch>
        </p:blipFill>
        <p:spPr>
          <a:xfrm>
            <a:off x="2296025" y="4511725"/>
            <a:ext cx="6300550" cy="630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id="153" name="Google Shape;153;p32"/>
          <p:cNvPicPr preferRelativeResize="0"/>
          <p:nvPr/>
        </p:nvPicPr>
        <p:blipFill rotWithShape="1">
          <a:blip r:embed="rId4">
            <a:alphaModFix/>
          </a:blip>
          <a:srcRect b="0" l="0" r="72530" t="0"/>
          <a:stretch/>
        </p:blipFill>
        <p:spPr>
          <a:xfrm>
            <a:off x="22814033" y="417200"/>
            <a:ext cx="1129734" cy="1233800"/>
          </a:xfrm>
          <a:prstGeom prst="rect">
            <a:avLst/>
          </a:prstGeom>
          <a:noFill/>
          <a:ln>
            <a:noFill/>
          </a:ln>
        </p:spPr>
      </p:pic>
      <p:sp>
        <p:nvSpPr>
          <p:cNvPr id="154" name="Google Shape;154;p32"/>
          <p:cNvSpPr txBox="1"/>
          <p:nvPr/>
        </p:nvSpPr>
        <p:spPr>
          <a:xfrm>
            <a:off x="1308575" y="-173128"/>
            <a:ext cx="14716200" cy="3350400"/>
          </a:xfrm>
          <a:prstGeom prst="rect">
            <a:avLst/>
          </a:prstGeom>
          <a:noFill/>
          <a:ln>
            <a:noFill/>
          </a:ln>
        </p:spPr>
        <p:txBody>
          <a:bodyPr anchorCtr="0" anchor="b" bIns="71425" lIns="71425" spcFirstLastPara="1" rIns="71425" wrap="square" tIns="71425">
            <a:noAutofit/>
          </a:bodyPr>
          <a:lstStyle/>
          <a:p>
            <a:pPr indent="0" lvl="0" marL="0" rtl="0" algn="l">
              <a:lnSpc>
                <a:spcPct val="90000"/>
              </a:lnSpc>
              <a:spcBef>
                <a:spcPts val="0"/>
              </a:spcBef>
              <a:spcAft>
                <a:spcPts val="0"/>
              </a:spcAft>
              <a:buNone/>
            </a:pPr>
            <a:r>
              <a:rPr b="1" lang="en-US" sz="11200">
                <a:solidFill>
                  <a:srgbClr val="FFFFFF"/>
                </a:solidFill>
                <a:latin typeface="Montserrat"/>
                <a:ea typeface="Montserrat"/>
                <a:cs typeface="Montserrat"/>
                <a:sym typeface="Montserrat"/>
              </a:rPr>
              <a:t>Tópicos</a:t>
            </a:r>
            <a:endParaRPr sz="11200">
              <a:solidFill>
                <a:srgbClr val="FFFFFF"/>
              </a:solidFill>
              <a:latin typeface="Helvetica Neue Light"/>
              <a:ea typeface="Helvetica Neue Light"/>
              <a:cs typeface="Helvetica Neue Light"/>
              <a:sym typeface="Helvetica Neue Light"/>
            </a:endParaRPr>
          </a:p>
        </p:txBody>
      </p:sp>
      <p:grpSp>
        <p:nvGrpSpPr>
          <p:cNvPr id="155" name="Google Shape;155;p32"/>
          <p:cNvGrpSpPr/>
          <p:nvPr/>
        </p:nvGrpSpPr>
        <p:grpSpPr>
          <a:xfrm>
            <a:off x="11649200" y="3624975"/>
            <a:ext cx="6300550" cy="1744800"/>
            <a:chOff x="11011675" y="2806275"/>
            <a:chExt cx="6300550" cy="1744800"/>
          </a:xfrm>
        </p:grpSpPr>
        <p:sp>
          <p:nvSpPr>
            <p:cNvPr id="156" name="Google Shape;156;p32"/>
            <p:cNvSpPr/>
            <p:nvPr/>
          </p:nvSpPr>
          <p:spPr>
            <a:xfrm>
              <a:off x="11641625" y="2830425"/>
              <a:ext cx="56706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Diversidade</a:t>
              </a:r>
              <a:endParaRPr sz="4300">
                <a:solidFill>
                  <a:schemeClr val="lt1"/>
                </a:solidFill>
                <a:latin typeface="Montserrat SemiBold"/>
                <a:ea typeface="Montserrat SemiBold"/>
                <a:cs typeface="Montserrat SemiBold"/>
                <a:sym typeface="Montserrat SemiBold"/>
              </a:endParaRPr>
            </a:p>
          </p:txBody>
        </p:sp>
        <p:sp>
          <p:nvSpPr>
            <p:cNvPr id="157" name="Google Shape;157;p32"/>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58" name="Google Shape;158;p32"/>
            <p:cNvSpPr txBox="1"/>
            <p:nvPr/>
          </p:nvSpPr>
          <p:spPr>
            <a:xfrm>
              <a:off x="11181325" y="3240075"/>
              <a:ext cx="13569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01</a:t>
              </a:r>
              <a:endParaRPr b="1" sz="6100">
                <a:solidFill>
                  <a:schemeClr val="lt1"/>
                </a:solidFill>
                <a:latin typeface="Montserrat"/>
                <a:ea typeface="Montserrat"/>
                <a:cs typeface="Montserrat"/>
                <a:sym typeface="Montserrat"/>
              </a:endParaRPr>
            </a:p>
          </p:txBody>
        </p:sp>
      </p:grpSp>
      <p:grpSp>
        <p:nvGrpSpPr>
          <p:cNvPr id="159" name="Google Shape;159;p32"/>
          <p:cNvGrpSpPr/>
          <p:nvPr/>
        </p:nvGrpSpPr>
        <p:grpSpPr>
          <a:xfrm>
            <a:off x="11649200" y="6480925"/>
            <a:ext cx="6300550" cy="1744800"/>
            <a:chOff x="11011675" y="2806275"/>
            <a:chExt cx="6300550" cy="1744800"/>
          </a:xfrm>
        </p:grpSpPr>
        <p:sp>
          <p:nvSpPr>
            <p:cNvPr id="160" name="Google Shape;160;p32"/>
            <p:cNvSpPr/>
            <p:nvPr/>
          </p:nvSpPr>
          <p:spPr>
            <a:xfrm>
              <a:off x="11641625" y="2830425"/>
              <a:ext cx="56706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Vieses</a:t>
              </a:r>
              <a:endParaRPr sz="4300">
                <a:solidFill>
                  <a:schemeClr val="lt1"/>
                </a:solidFill>
                <a:latin typeface="Montserrat SemiBold"/>
                <a:ea typeface="Montserrat SemiBold"/>
                <a:cs typeface="Montserrat SemiBold"/>
                <a:sym typeface="Montserrat SemiBold"/>
              </a:endParaRPr>
            </a:p>
          </p:txBody>
        </p:sp>
        <p:sp>
          <p:nvSpPr>
            <p:cNvPr id="161" name="Google Shape;161;p32"/>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62" name="Google Shape;162;p32"/>
            <p:cNvSpPr txBox="1"/>
            <p:nvPr/>
          </p:nvSpPr>
          <p:spPr>
            <a:xfrm>
              <a:off x="11181325" y="3240075"/>
              <a:ext cx="1356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02</a:t>
              </a:r>
              <a:endParaRPr b="1" sz="6100">
                <a:solidFill>
                  <a:schemeClr val="lt1"/>
                </a:solidFill>
                <a:latin typeface="Montserrat"/>
                <a:ea typeface="Montserrat"/>
                <a:cs typeface="Montserrat"/>
                <a:sym typeface="Montserrat"/>
              </a:endParaRPr>
            </a:p>
          </p:txBody>
        </p:sp>
      </p:grpSp>
      <p:pic>
        <p:nvPicPr>
          <p:cNvPr id="163" name="Google Shape;163;p32"/>
          <p:cNvPicPr preferRelativeResize="0"/>
          <p:nvPr/>
        </p:nvPicPr>
        <p:blipFill rotWithShape="1">
          <a:blip r:embed="rId5">
            <a:alphaModFix/>
          </a:blip>
          <a:srcRect b="0" l="0" r="13919" t="0"/>
          <a:stretch/>
        </p:blipFill>
        <p:spPr>
          <a:xfrm>
            <a:off x="2005200" y="4168500"/>
            <a:ext cx="6882200" cy="7995100"/>
          </a:xfrm>
          <a:prstGeom prst="rect">
            <a:avLst/>
          </a:prstGeom>
          <a:noFill/>
          <a:ln>
            <a:noFill/>
          </a:ln>
        </p:spPr>
      </p:pic>
      <p:pic>
        <p:nvPicPr>
          <p:cNvPr id="164" name="Google Shape;164;p32"/>
          <p:cNvPicPr preferRelativeResize="0"/>
          <p:nvPr/>
        </p:nvPicPr>
        <p:blipFill>
          <a:blip r:embed="rId6">
            <a:alphaModFix/>
          </a:blip>
          <a:stretch>
            <a:fillRect/>
          </a:stretch>
        </p:blipFill>
        <p:spPr>
          <a:xfrm>
            <a:off x="2296025" y="4511725"/>
            <a:ext cx="6300550" cy="630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pic>
        <p:nvPicPr>
          <p:cNvPr id="169" name="Google Shape;169;p33"/>
          <p:cNvPicPr preferRelativeResize="0"/>
          <p:nvPr/>
        </p:nvPicPr>
        <p:blipFill rotWithShape="1">
          <a:blip r:embed="rId4">
            <a:alphaModFix/>
          </a:blip>
          <a:srcRect b="0" l="0" r="72530" t="0"/>
          <a:stretch/>
        </p:blipFill>
        <p:spPr>
          <a:xfrm>
            <a:off x="22814033" y="417200"/>
            <a:ext cx="1129734" cy="1233800"/>
          </a:xfrm>
          <a:prstGeom prst="rect">
            <a:avLst/>
          </a:prstGeom>
          <a:noFill/>
          <a:ln>
            <a:noFill/>
          </a:ln>
        </p:spPr>
      </p:pic>
      <p:grpSp>
        <p:nvGrpSpPr>
          <p:cNvPr id="170" name="Google Shape;170;p33"/>
          <p:cNvGrpSpPr/>
          <p:nvPr/>
        </p:nvGrpSpPr>
        <p:grpSpPr>
          <a:xfrm>
            <a:off x="11649294" y="9336875"/>
            <a:ext cx="8680465" cy="1744800"/>
            <a:chOff x="11011675" y="2806275"/>
            <a:chExt cx="8090656" cy="1744800"/>
          </a:xfrm>
        </p:grpSpPr>
        <p:sp>
          <p:nvSpPr>
            <p:cNvPr id="171" name="Google Shape;171;p33"/>
            <p:cNvSpPr/>
            <p:nvPr/>
          </p:nvSpPr>
          <p:spPr>
            <a:xfrm>
              <a:off x="11641631" y="2830425"/>
              <a:ext cx="74607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Responsabilidades</a:t>
              </a:r>
              <a:endParaRPr sz="4300">
                <a:solidFill>
                  <a:schemeClr val="lt1"/>
                </a:solidFill>
                <a:latin typeface="Montserrat SemiBold"/>
                <a:ea typeface="Montserrat SemiBold"/>
                <a:cs typeface="Montserrat SemiBold"/>
                <a:sym typeface="Montserrat SemiBold"/>
              </a:endParaRPr>
            </a:p>
          </p:txBody>
        </p:sp>
        <p:sp>
          <p:nvSpPr>
            <p:cNvPr id="172" name="Google Shape;172;p33"/>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73" name="Google Shape;173;p33"/>
            <p:cNvSpPr txBox="1"/>
            <p:nvPr/>
          </p:nvSpPr>
          <p:spPr>
            <a:xfrm>
              <a:off x="11181325" y="3240075"/>
              <a:ext cx="1356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03</a:t>
              </a:r>
              <a:endParaRPr b="1" sz="6100">
                <a:solidFill>
                  <a:schemeClr val="lt1"/>
                </a:solidFill>
                <a:latin typeface="Montserrat"/>
                <a:ea typeface="Montserrat"/>
                <a:cs typeface="Montserrat"/>
                <a:sym typeface="Montserrat"/>
              </a:endParaRPr>
            </a:p>
          </p:txBody>
        </p:sp>
      </p:grpSp>
      <p:sp>
        <p:nvSpPr>
          <p:cNvPr id="174" name="Google Shape;174;p33"/>
          <p:cNvSpPr txBox="1"/>
          <p:nvPr/>
        </p:nvSpPr>
        <p:spPr>
          <a:xfrm>
            <a:off x="1308575" y="-173128"/>
            <a:ext cx="14716200" cy="3350400"/>
          </a:xfrm>
          <a:prstGeom prst="rect">
            <a:avLst/>
          </a:prstGeom>
          <a:noFill/>
          <a:ln>
            <a:noFill/>
          </a:ln>
        </p:spPr>
        <p:txBody>
          <a:bodyPr anchorCtr="0" anchor="b" bIns="71425" lIns="71425" spcFirstLastPara="1" rIns="71425" wrap="square" tIns="71425">
            <a:noAutofit/>
          </a:bodyPr>
          <a:lstStyle/>
          <a:p>
            <a:pPr indent="0" lvl="0" marL="0" rtl="0" algn="l">
              <a:lnSpc>
                <a:spcPct val="90000"/>
              </a:lnSpc>
              <a:spcBef>
                <a:spcPts val="0"/>
              </a:spcBef>
              <a:spcAft>
                <a:spcPts val="0"/>
              </a:spcAft>
              <a:buNone/>
            </a:pPr>
            <a:r>
              <a:rPr b="1" lang="en-US" sz="11200">
                <a:solidFill>
                  <a:srgbClr val="FFFFFF"/>
                </a:solidFill>
                <a:latin typeface="Montserrat"/>
                <a:ea typeface="Montserrat"/>
                <a:cs typeface="Montserrat"/>
                <a:sym typeface="Montserrat"/>
              </a:rPr>
              <a:t>Tópicos</a:t>
            </a:r>
            <a:endParaRPr sz="11200">
              <a:solidFill>
                <a:srgbClr val="FFFFFF"/>
              </a:solidFill>
              <a:latin typeface="Helvetica Neue Light"/>
              <a:ea typeface="Helvetica Neue Light"/>
              <a:cs typeface="Helvetica Neue Light"/>
              <a:sym typeface="Helvetica Neue Light"/>
            </a:endParaRPr>
          </a:p>
        </p:txBody>
      </p:sp>
      <p:grpSp>
        <p:nvGrpSpPr>
          <p:cNvPr id="175" name="Google Shape;175;p33"/>
          <p:cNvGrpSpPr/>
          <p:nvPr/>
        </p:nvGrpSpPr>
        <p:grpSpPr>
          <a:xfrm>
            <a:off x="11649200" y="3624975"/>
            <a:ext cx="6300550" cy="1744800"/>
            <a:chOff x="11011675" y="2806275"/>
            <a:chExt cx="6300550" cy="1744800"/>
          </a:xfrm>
        </p:grpSpPr>
        <p:sp>
          <p:nvSpPr>
            <p:cNvPr id="176" name="Google Shape;176;p33"/>
            <p:cNvSpPr/>
            <p:nvPr/>
          </p:nvSpPr>
          <p:spPr>
            <a:xfrm>
              <a:off x="11641625" y="2830425"/>
              <a:ext cx="56706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Diversidade</a:t>
              </a:r>
              <a:endParaRPr sz="4300">
                <a:solidFill>
                  <a:schemeClr val="lt1"/>
                </a:solidFill>
                <a:latin typeface="Montserrat SemiBold"/>
                <a:ea typeface="Montserrat SemiBold"/>
                <a:cs typeface="Montserrat SemiBold"/>
                <a:sym typeface="Montserrat SemiBold"/>
              </a:endParaRPr>
            </a:p>
          </p:txBody>
        </p:sp>
        <p:sp>
          <p:nvSpPr>
            <p:cNvPr id="177" name="Google Shape;177;p33"/>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78" name="Google Shape;178;p33"/>
            <p:cNvSpPr txBox="1"/>
            <p:nvPr/>
          </p:nvSpPr>
          <p:spPr>
            <a:xfrm>
              <a:off x="11181325" y="3240075"/>
              <a:ext cx="13569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01</a:t>
              </a:r>
              <a:endParaRPr b="1" sz="6100">
                <a:solidFill>
                  <a:schemeClr val="lt1"/>
                </a:solidFill>
                <a:latin typeface="Montserrat"/>
                <a:ea typeface="Montserrat"/>
                <a:cs typeface="Montserrat"/>
                <a:sym typeface="Montserrat"/>
              </a:endParaRPr>
            </a:p>
          </p:txBody>
        </p:sp>
      </p:grpSp>
      <p:grpSp>
        <p:nvGrpSpPr>
          <p:cNvPr id="179" name="Google Shape;179;p33"/>
          <p:cNvGrpSpPr/>
          <p:nvPr/>
        </p:nvGrpSpPr>
        <p:grpSpPr>
          <a:xfrm>
            <a:off x="11649200" y="6480925"/>
            <a:ext cx="6300550" cy="1744800"/>
            <a:chOff x="11011675" y="2806275"/>
            <a:chExt cx="6300550" cy="1744800"/>
          </a:xfrm>
        </p:grpSpPr>
        <p:sp>
          <p:nvSpPr>
            <p:cNvPr id="180" name="Google Shape;180;p33"/>
            <p:cNvSpPr/>
            <p:nvPr/>
          </p:nvSpPr>
          <p:spPr>
            <a:xfrm>
              <a:off x="11641625" y="2830425"/>
              <a:ext cx="5670600" cy="1696500"/>
            </a:xfrm>
            <a:prstGeom prst="homePlate">
              <a:avLst>
                <a:gd fmla="val 50000" name="adj"/>
              </a:avLst>
            </a:prstGeom>
            <a:solidFill>
              <a:srgbClr val="FF0178"/>
            </a:solidFill>
            <a:ln cap="flat" cmpd="sng" w="9525">
              <a:solidFill>
                <a:schemeClr val="lt1"/>
              </a:solidFill>
              <a:prstDash val="solid"/>
              <a:round/>
              <a:headEnd len="sm" w="sm" type="none"/>
              <a:tailEnd len="sm" w="sm" type="none"/>
            </a:ln>
            <a:effectLst>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4300">
                  <a:solidFill>
                    <a:schemeClr val="lt1"/>
                  </a:solidFill>
                  <a:latin typeface="Montserrat SemiBold"/>
                  <a:ea typeface="Montserrat SemiBold"/>
                  <a:cs typeface="Montserrat SemiBold"/>
                  <a:sym typeface="Montserrat SemiBold"/>
                </a:rPr>
                <a:t>          Vieses</a:t>
              </a:r>
              <a:endParaRPr sz="4300">
                <a:solidFill>
                  <a:schemeClr val="lt1"/>
                </a:solidFill>
                <a:latin typeface="Montserrat SemiBold"/>
                <a:ea typeface="Montserrat SemiBold"/>
                <a:cs typeface="Montserrat SemiBold"/>
                <a:sym typeface="Montserrat SemiBold"/>
              </a:endParaRPr>
            </a:p>
          </p:txBody>
        </p:sp>
        <p:sp>
          <p:nvSpPr>
            <p:cNvPr id="181" name="Google Shape;181;p33"/>
            <p:cNvSpPr/>
            <p:nvPr/>
          </p:nvSpPr>
          <p:spPr>
            <a:xfrm rot="-5400000">
              <a:off x="10987375" y="2830575"/>
              <a:ext cx="1744800" cy="1696200"/>
            </a:xfrm>
            <a:prstGeom prst="round2SameRect">
              <a:avLst>
                <a:gd fmla="val 16667" name="adj1"/>
                <a:gd fmla="val 0" name="adj2"/>
              </a:avLst>
            </a:prstGeom>
            <a:gradFill>
              <a:gsLst>
                <a:gs pos="0">
                  <a:srgbClr val="BFBFBF"/>
                </a:gs>
                <a:gs pos="0">
                  <a:srgbClr val="DF609C"/>
                </a:gs>
                <a:gs pos="0">
                  <a:srgbClr val="FF0178"/>
                </a:gs>
                <a:gs pos="100000">
                  <a:srgbClr val="737373"/>
                </a:gs>
              </a:gsLst>
              <a:lin ang="16200038"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Montserrat"/>
                <a:ea typeface="Montserrat"/>
                <a:cs typeface="Montserrat"/>
                <a:sym typeface="Montserrat"/>
              </a:endParaRPr>
            </a:p>
          </p:txBody>
        </p:sp>
        <p:sp>
          <p:nvSpPr>
            <p:cNvPr id="182" name="Google Shape;182;p33"/>
            <p:cNvSpPr txBox="1"/>
            <p:nvPr/>
          </p:nvSpPr>
          <p:spPr>
            <a:xfrm>
              <a:off x="11181325" y="3240075"/>
              <a:ext cx="1356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500">
                  <a:solidFill>
                    <a:schemeClr val="lt1"/>
                  </a:solidFill>
                  <a:latin typeface="Montserrat"/>
                  <a:ea typeface="Montserrat"/>
                  <a:cs typeface="Montserrat"/>
                  <a:sym typeface="Montserrat"/>
                </a:rPr>
                <a:t>02</a:t>
              </a:r>
              <a:endParaRPr b="1" sz="6100">
                <a:solidFill>
                  <a:schemeClr val="lt1"/>
                </a:solidFill>
                <a:latin typeface="Montserrat"/>
                <a:ea typeface="Montserrat"/>
                <a:cs typeface="Montserrat"/>
                <a:sym typeface="Montserrat"/>
              </a:endParaRPr>
            </a:p>
          </p:txBody>
        </p:sp>
      </p:grpSp>
      <p:pic>
        <p:nvPicPr>
          <p:cNvPr id="183" name="Google Shape;183;p33"/>
          <p:cNvPicPr preferRelativeResize="0"/>
          <p:nvPr/>
        </p:nvPicPr>
        <p:blipFill rotWithShape="1">
          <a:blip r:embed="rId5">
            <a:alphaModFix/>
          </a:blip>
          <a:srcRect b="0" l="0" r="13919" t="0"/>
          <a:stretch/>
        </p:blipFill>
        <p:spPr>
          <a:xfrm>
            <a:off x="2005200" y="4168500"/>
            <a:ext cx="6882200" cy="7995100"/>
          </a:xfrm>
          <a:prstGeom prst="rect">
            <a:avLst/>
          </a:prstGeom>
          <a:noFill/>
          <a:ln>
            <a:noFill/>
          </a:ln>
        </p:spPr>
      </p:pic>
      <p:pic>
        <p:nvPicPr>
          <p:cNvPr id="184" name="Google Shape;184;p33"/>
          <p:cNvPicPr preferRelativeResize="0"/>
          <p:nvPr/>
        </p:nvPicPr>
        <p:blipFill>
          <a:blip r:embed="rId6">
            <a:alphaModFix/>
          </a:blip>
          <a:stretch>
            <a:fillRect/>
          </a:stretch>
        </p:blipFill>
        <p:spPr>
          <a:xfrm>
            <a:off x="2296025" y="4511725"/>
            <a:ext cx="6300550" cy="630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4"/>
          <p:cNvSpPr/>
          <p:nvPr/>
        </p:nvSpPr>
        <p:spPr>
          <a:xfrm>
            <a:off x="0" y="1035575"/>
            <a:ext cx="53922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Motivação</a:t>
            </a:r>
            <a:endParaRPr b="1" sz="6100">
              <a:solidFill>
                <a:schemeClr val="lt1"/>
              </a:solidFill>
              <a:latin typeface="Montserrat"/>
              <a:ea typeface="Montserrat"/>
              <a:cs typeface="Montserrat"/>
              <a:sym typeface="Montserrat"/>
            </a:endParaRPr>
          </a:p>
        </p:txBody>
      </p:sp>
      <p:pic>
        <p:nvPicPr>
          <p:cNvPr id="190" name="Google Shape;190;p34"/>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191" name="Google Shape;191;p34"/>
          <p:cNvSpPr/>
          <p:nvPr/>
        </p:nvSpPr>
        <p:spPr>
          <a:xfrm>
            <a:off x="2292600" y="3248525"/>
            <a:ext cx="19798800" cy="4217100"/>
          </a:xfrm>
          <a:prstGeom prst="rect">
            <a:avLst/>
          </a:prstGeom>
          <a:noFill/>
          <a:ln>
            <a:noFill/>
          </a:ln>
        </p:spPr>
        <p:txBody>
          <a:bodyPr anchorCtr="0" anchor="ctr" bIns="121925" lIns="121925" spcFirstLastPara="1" rIns="121925" wrap="square" tIns="121925">
            <a:noAutofit/>
          </a:bodyPr>
          <a:lstStyle/>
          <a:p>
            <a:pPr indent="457200" lvl="0" marL="0" rtl="0" algn="ctr">
              <a:spcBef>
                <a:spcPts val="0"/>
              </a:spcBef>
              <a:spcAft>
                <a:spcPts val="0"/>
              </a:spcAft>
              <a:buNone/>
            </a:pPr>
            <a:r>
              <a:rPr b="1" lang="en-US" sz="5000">
                <a:solidFill>
                  <a:schemeClr val="lt1"/>
                </a:solidFill>
                <a:latin typeface="Montserrat"/>
                <a:ea typeface="Montserrat"/>
                <a:cs typeface="Montserrat"/>
                <a:sym typeface="Montserrat"/>
              </a:rPr>
              <a:t>Em que aspectos as pessoas podem diferir entre si?</a:t>
            </a:r>
            <a:br>
              <a:rPr b="1" lang="en-US" sz="5000">
                <a:solidFill>
                  <a:schemeClr val="lt1"/>
                </a:solidFill>
                <a:latin typeface="Montserrat"/>
                <a:ea typeface="Montserrat"/>
                <a:cs typeface="Montserrat"/>
                <a:sym typeface="Montserrat"/>
              </a:rPr>
            </a:br>
            <a:r>
              <a:rPr b="1" lang="en-US" sz="5000">
                <a:solidFill>
                  <a:schemeClr val="lt1"/>
                </a:solidFill>
                <a:latin typeface="Montserrat"/>
                <a:ea typeface="Montserrat"/>
                <a:cs typeface="Montserrat"/>
                <a:sym typeface="Montserrat"/>
              </a:rPr>
              <a:t>Ex.: Gênero, Orientação sexual, gosto musical, cidade em que moram…</a:t>
            </a:r>
            <a:endParaRPr b="1" sz="5500">
              <a:solidFill>
                <a:schemeClr val="lt1"/>
              </a:solidFill>
              <a:latin typeface="Montserrat"/>
              <a:ea typeface="Montserrat"/>
              <a:cs typeface="Montserrat"/>
              <a:sym typeface="Montserrat"/>
            </a:endParaRPr>
          </a:p>
        </p:txBody>
      </p:sp>
      <p:pic>
        <p:nvPicPr>
          <p:cNvPr id="192" name="Google Shape;192;p34">
            <a:hlinkClick r:id="rId5"/>
          </p:cNvPr>
          <p:cNvPicPr preferRelativeResize="0"/>
          <p:nvPr/>
        </p:nvPicPr>
        <p:blipFill>
          <a:blip r:embed="rId6">
            <a:alphaModFix/>
          </a:blip>
          <a:stretch>
            <a:fillRect/>
          </a:stretch>
        </p:blipFill>
        <p:spPr>
          <a:xfrm>
            <a:off x="9810750" y="7465625"/>
            <a:ext cx="4762500" cy="476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5"/>
          <p:cNvSpPr/>
          <p:nvPr/>
        </p:nvSpPr>
        <p:spPr>
          <a:xfrm>
            <a:off x="0" y="987525"/>
            <a:ext cx="11721600" cy="1023300"/>
          </a:xfrm>
          <a:prstGeom prst="rect">
            <a:avLst/>
          </a:prstGeom>
          <a:solidFill>
            <a:srgbClr val="FF0178"/>
          </a:solidFill>
          <a:ln>
            <a:noFill/>
          </a:ln>
        </p:spPr>
        <p:txBody>
          <a:bodyPr anchorCtr="0" anchor="ctr" bIns="121925" lIns="121925" spcFirstLastPara="1" rIns="121925" wrap="square" tIns="121925">
            <a:noAutofit/>
          </a:bodyPr>
          <a:lstStyle/>
          <a:p>
            <a:pPr indent="457200" lvl="0" marL="0" rtl="0" algn="l">
              <a:spcBef>
                <a:spcPts val="0"/>
              </a:spcBef>
              <a:spcAft>
                <a:spcPts val="0"/>
              </a:spcAft>
              <a:buNone/>
            </a:pPr>
            <a:r>
              <a:rPr b="1" lang="en-US" sz="6100">
                <a:solidFill>
                  <a:schemeClr val="lt1"/>
                </a:solidFill>
                <a:latin typeface="Montserrat"/>
                <a:ea typeface="Montserrat"/>
                <a:cs typeface="Montserrat"/>
                <a:sym typeface="Montserrat"/>
              </a:rPr>
              <a:t>Dimensões da diversidade</a:t>
            </a:r>
            <a:endParaRPr b="1" sz="6100">
              <a:solidFill>
                <a:schemeClr val="lt1"/>
              </a:solidFill>
              <a:latin typeface="Montserrat"/>
              <a:ea typeface="Montserrat"/>
              <a:cs typeface="Montserrat"/>
              <a:sym typeface="Montserrat"/>
            </a:endParaRPr>
          </a:p>
        </p:txBody>
      </p:sp>
      <p:pic>
        <p:nvPicPr>
          <p:cNvPr id="198" name="Google Shape;198;p35"/>
          <p:cNvPicPr preferRelativeResize="0"/>
          <p:nvPr/>
        </p:nvPicPr>
        <p:blipFill rotWithShape="1">
          <a:blip r:embed="rId4">
            <a:alphaModFix/>
          </a:blip>
          <a:srcRect b="0" l="0" r="72530" t="0"/>
          <a:stretch/>
        </p:blipFill>
        <p:spPr>
          <a:xfrm>
            <a:off x="22577752" y="318875"/>
            <a:ext cx="1327324" cy="1449600"/>
          </a:xfrm>
          <a:prstGeom prst="rect">
            <a:avLst/>
          </a:prstGeom>
          <a:noFill/>
          <a:ln>
            <a:noFill/>
          </a:ln>
        </p:spPr>
      </p:pic>
      <p:sp>
        <p:nvSpPr>
          <p:cNvPr id="199" name="Google Shape;199;p35"/>
          <p:cNvSpPr/>
          <p:nvPr/>
        </p:nvSpPr>
        <p:spPr>
          <a:xfrm>
            <a:off x="1313400" y="4233775"/>
            <a:ext cx="6871500" cy="6578100"/>
          </a:xfrm>
          <a:prstGeom prst="ellipse">
            <a:avLst/>
          </a:prstGeom>
          <a:solidFill>
            <a:srgbClr val="FF0178"/>
          </a:solidFill>
          <a:ln cap="flat" cmpd="sng" w="9525">
            <a:solidFill>
              <a:srgbClr val="FF01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200" name="Google Shape;200;p35"/>
          <p:cNvSpPr txBox="1"/>
          <p:nvPr/>
        </p:nvSpPr>
        <p:spPr>
          <a:xfrm>
            <a:off x="921775" y="4149000"/>
            <a:ext cx="6871500" cy="541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Gênero</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Raça</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Etnia</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Orientação sexual</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Idade</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Deficiências </a:t>
            </a:r>
            <a:endParaRPr>
              <a:solidFill>
                <a:schemeClr val="lt1"/>
              </a:solidFill>
              <a:latin typeface="Helvetica Neue Light"/>
              <a:ea typeface="Helvetica Neue Light"/>
              <a:cs typeface="Helvetica Neue Light"/>
              <a:sym typeface="Helvetica Neue Light"/>
            </a:endParaRPr>
          </a:p>
        </p:txBody>
      </p:sp>
      <p:sp>
        <p:nvSpPr>
          <p:cNvPr id="201" name="Google Shape;201;p35"/>
          <p:cNvSpPr/>
          <p:nvPr/>
        </p:nvSpPr>
        <p:spPr>
          <a:xfrm>
            <a:off x="8717262" y="4233775"/>
            <a:ext cx="6871500" cy="6578100"/>
          </a:xfrm>
          <a:prstGeom prst="ellipse">
            <a:avLst/>
          </a:prstGeom>
          <a:solidFill>
            <a:srgbClr val="FF0178"/>
          </a:solidFill>
          <a:ln cap="flat" cmpd="sng" w="9525">
            <a:solidFill>
              <a:srgbClr val="FF01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202" name="Google Shape;202;p35"/>
          <p:cNvSpPr txBox="1"/>
          <p:nvPr/>
        </p:nvSpPr>
        <p:spPr>
          <a:xfrm>
            <a:off x="8678250" y="5598775"/>
            <a:ext cx="6949500" cy="384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340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Localização geográfica</a:t>
            </a:r>
            <a:endParaRPr sz="3400">
              <a:solidFill>
                <a:schemeClr val="lt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Histórico profissional</a:t>
            </a:r>
            <a:endParaRPr sz="3400">
              <a:solidFill>
                <a:schemeClr val="lt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Estado civil</a:t>
            </a:r>
            <a:endParaRPr sz="3400">
              <a:solidFill>
                <a:schemeClr val="lt1"/>
              </a:solidFill>
              <a:latin typeface="Montserrat Medium"/>
              <a:ea typeface="Montserrat Medium"/>
              <a:cs typeface="Montserrat Medium"/>
              <a:sym typeface="Montserrat Medium"/>
            </a:endParaRPr>
          </a:p>
          <a:p>
            <a:pPr indent="0" lvl="0" marL="457200" rtl="0" algn="ctr">
              <a:lnSpc>
                <a:spcPct val="150000"/>
              </a:lnSpc>
              <a:spcBef>
                <a:spcPts val="0"/>
              </a:spcBef>
              <a:spcAft>
                <a:spcPts val="0"/>
              </a:spcAft>
              <a:buNone/>
            </a:pPr>
            <a:r>
              <a:t/>
            </a:r>
            <a:endParaRPr sz="3400">
              <a:solidFill>
                <a:schemeClr val="lt1"/>
              </a:solidFill>
              <a:latin typeface="Montserrat ExtraBold"/>
              <a:ea typeface="Montserrat ExtraBold"/>
              <a:cs typeface="Montserrat ExtraBold"/>
              <a:sym typeface="Montserrat ExtraBold"/>
            </a:endParaRPr>
          </a:p>
        </p:txBody>
      </p:sp>
      <p:sp>
        <p:nvSpPr>
          <p:cNvPr id="203" name="Google Shape;203;p35"/>
          <p:cNvSpPr/>
          <p:nvPr/>
        </p:nvSpPr>
        <p:spPr>
          <a:xfrm>
            <a:off x="16121112" y="4421425"/>
            <a:ext cx="6871500" cy="6578100"/>
          </a:xfrm>
          <a:prstGeom prst="ellipse">
            <a:avLst/>
          </a:prstGeom>
          <a:solidFill>
            <a:srgbClr val="FF0178"/>
          </a:solidFill>
          <a:ln cap="flat" cmpd="sng" w="9525">
            <a:solidFill>
              <a:srgbClr val="FF01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ctr">
              <a:spcBef>
                <a:spcPts val="0"/>
              </a:spcBef>
              <a:spcAft>
                <a:spcPts val="0"/>
              </a:spcAft>
              <a:buNone/>
            </a:pPr>
            <a:r>
              <a:t/>
            </a:r>
            <a:endParaRPr sz="3400">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204" name="Google Shape;204;p35"/>
          <p:cNvSpPr txBox="1"/>
          <p:nvPr/>
        </p:nvSpPr>
        <p:spPr>
          <a:xfrm>
            <a:off x="16121100" y="5598775"/>
            <a:ext cx="6949500" cy="384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3400">
              <a:solidFill>
                <a:schemeClr val="lt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Nível hierárquico</a:t>
            </a:r>
            <a:br>
              <a:rPr lang="en-US" sz="3400">
                <a:solidFill>
                  <a:schemeClr val="lt1"/>
                </a:solidFill>
                <a:latin typeface="Montserrat Medium"/>
                <a:ea typeface="Montserrat Medium"/>
                <a:cs typeface="Montserrat Medium"/>
                <a:sym typeface="Montserrat Medium"/>
              </a:rPr>
            </a:br>
            <a:r>
              <a:rPr lang="en-US" sz="3400">
                <a:solidFill>
                  <a:schemeClr val="lt1"/>
                </a:solidFill>
                <a:latin typeface="Montserrat Medium"/>
                <a:ea typeface="Montserrat Medium"/>
                <a:cs typeface="Montserrat Medium"/>
                <a:sym typeface="Montserrat Medium"/>
              </a:rPr>
              <a:t>Área</a:t>
            </a:r>
            <a:endParaRPr sz="3400">
              <a:solidFill>
                <a:schemeClr val="lt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US" sz="3400">
                <a:solidFill>
                  <a:schemeClr val="lt1"/>
                </a:solidFill>
                <a:latin typeface="Montserrat Medium"/>
                <a:ea typeface="Montserrat Medium"/>
                <a:cs typeface="Montserrat Medium"/>
                <a:sym typeface="Montserrat Medium"/>
              </a:rPr>
              <a:t>Senioridade</a:t>
            </a:r>
            <a:endParaRPr sz="3400">
              <a:solidFill>
                <a:schemeClr val="lt1"/>
              </a:solidFill>
              <a:latin typeface="Montserrat ExtraBold"/>
              <a:ea typeface="Montserrat ExtraBold"/>
              <a:cs typeface="Montserrat ExtraBold"/>
              <a:sym typeface="Montserrat ExtraBold"/>
            </a:endParaRPr>
          </a:p>
          <a:p>
            <a:pPr indent="0" lvl="0" marL="457200" rtl="0" algn="ctr">
              <a:lnSpc>
                <a:spcPct val="150000"/>
              </a:lnSpc>
              <a:spcBef>
                <a:spcPts val="0"/>
              </a:spcBef>
              <a:spcAft>
                <a:spcPts val="0"/>
              </a:spcAft>
              <a:buNone/>
            </a:pPr>
            <a:r>
              <a:t/>
            </a:r>
            <a:endParaRPr sz="3400">
              <a:solidFill>
                <a:schemeClr val="lt1"/>
              </a:solidFill>
              <a:latin typeface="Montserrat ExtraBold"/>
              <a:ea typeface="Montserrat ExtraBold"/>
              <a:cs typeface="Montserrat ExtraBold"/>
              <a:sym typeface="Montserrat ExtraBold"/>
            </a:endParaRPr>
          </a:p>
        </p:txBody>
      </p:sp>
      <p:sp>
        <p:nvSpPr>
          <p:cNvPr id="205" name="Google Shape;205;p35"/>
          <p:cNvSpPr/>
          <p:nvPr/>
        </p:nvSpPr>
        <p:spPr>
          <a:xfrm>
            <a:off x="1600050" y="9879000"/>
            <a:ext cx="6298200" cy="14496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chemeClr val="lt1"/>
                </a:solidFill>
                <a:latin typeface="Montserrat ExtraBold"/>
                <a:ea typeface="Montserrat ExtraBold"/>
                <a:cs typeface="Montserrat ExtraBold"/>
                <a:sym typeface="Montserrat ExtraBold"/>
              </a:rPr>
              <a:t>INDIVIDUAL</a:t>
            </a:r>
            <a:endParaRPr sz="3500">
              <a:solidFill>
                <a:schemeClr val="lt1"/>
              </a:solidFill>
              <a:latin typeface="Montserrat ExtraBold"/>
              <a:ea typeface="Montserrat ExtraBold"/>
              <a:cs typeface="Montserrat ExtraBold"/>
              <a:sym typeface="Montserrat ExtraBold"/>
            </a:endParaRPr>
          </a:p>
        </p:txBody>
      </p:sp>
      <p:sp>
        <p:nvSpPr>
          <p:cNvPr id="206" name="Google Shape;206;p35"/>
          <p:cNvSpPr/>
          <p:nvPr/>
        </p:nvSpPr>
        <p:spPr>
          <a:xfrm>
            <a:off x="9003900" y="9879000"/>
            <a:ext cx="6298200" cy="14496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chemeClr val="lt1"/>
                </a:solidFill>
                <a:latin typeface="Montserrat ExtraBold"/>
                <a:ea typeface="Montserrat ExtraBold"/>
                <a:cs typeface="Montserrat ExtraBold"/>
                <a:sym typeface="Montserrat ExtraBold"/>
              </a:rPr>
              <a:t>FATORES EXTERNOS</a:t>
            </a:r>
            <a:endParaRPr sz="3500">
              <a:solidFill>
                <a:schemeClr val="lt1"/>
              </a:solidFill>
              <a:latin typeface="Montserrat ExtraBold"/>
              <a:ea typeface="Montserrat ExtraBold"/>
              <a:cs typeface="Montserrat ExtraBold"/>
              <a:sym typeface="Montserrat ExtraBold"/>
            </a:endParaRPr>
          </a:p>
        </p:txBody>
      </p:sp>
      <p:sp>
        <p:nvSpPr>
          <p:cNvPr id="207" name="Google Shape;207;p35"/>
          <p:cNvSpPr/>
          <p:nvPr/>
        </p:nvSpPr>
        <p:spPr>
          <a:xfrm>
            <a:off x="16407750" y="9879000"/>
            <a:ext cx="6298200" cy="14496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chemeClr val="lt1"/>
                </a:solidFill>
                <a:latin typeface="Montserrat ExtraBold"/>
                <a:ea typeface="Montserrat ExtraBold"/>
                <a:cs typeface="Montserrat ExtraBold"/>
                <a:sym typeface="Montserrat ExtraBold"/>
              </a:rPr>
              <a:t>ORGANIZACIONAL</a:t>
            </a:r>
            <a:endParaRPr sz="35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